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451" r:id="rId2"/>
    <p:sldId id="461" r:id="rId3"/>
    <p:sldId id="523" r:id="rId4"/>
    <p:sldId id="570" r:id="rId5"/>
    <p:sldId id="526" r:id="rId6"/>
    <p:sldId id="524" r:id="rId7"/>
    <p:sldId id="537" r:id="rId8"/>
    <p:sldId id="525" r:id="rId9"/>
    <p:sldId id="549" r:id="rId10"/>
    <p:sldId id="548" r:id="rId11"/>
    <p:sldId id="531" r:id="rId12"/>
    <p:sldId id="551" r:id="rId13"/>
    <p:sldId id="532" r:id="rId14"/>
    <p:sldId id="550" r:id="rId15"/>
    <p:sldId id="572" r:id="rId16"/>
    <p:sldId id="533" r:id="rId17"/>
    <p:sldId id="573" r:id="rId18"/>
    <p:sldId id="534" r:id="rId19"/>
    <p:sldId id="535" r:id="rId20"/>
    <p:sldId id="552" r:id="rId21"/>
    <p:sldId id="574" r:id="rId22"/>
    <p:sldId id="554" r:id="rId23"/>
    <p:sldId id="555" r:id="rId24"/>
    <p:sldId id="556" r:id="rId25"/>
    <p:sldId id="575" r:id="rId26"/>
    <p:sldId id="540" r:id="rId27"/>
    <p:sldId id="593" r:id="rId28"/>
    <p:sldId id="541" r:id="rId29"/>
    <p:sldId id="557" r:id="rId30"/>
    <p:sldId id="576" r:id="rId31"/>
    <p:sldId id="558" r:id="rId32"/>
    <p:sldId id="560" r:id="rId33"/>
    <p:sldId id="561" r:id="rId34"/>
    <p:sldId id="562" r:id="rId35"/>
    <p:sldId id="563" r:id="rId36"/>
    <p:sldId id="543" r:id="rId37"/>
    <p:sldId id="538" r:id="rId38"/>
    <p:sldId id="544" r:id="rId39"/>
    <p:sldId id="577" r:id="rId40"/>
    <p:sldId id="580" r:id="rId41"/>
    <p:sldId id="581" r:id="rId42"/>
    <p:sldId id="582" r:id="rId43"/>
    <p:sldId id="564" r:id="rId44"/>
    <p:sldId id="585" r:id="rId45"/>
    <p:sldId id="584" r:id="rId46"/>
    <p:sldId id="566" r:id="rId47"/>
    <p:sldId id="583" r:id="rId48"/>
    <p:sldId id="591" r:id="rId49"/>
    <p:sldId id="592" r:id="rId50"/>
    <p:sldId id="567" r:id="rId51"/>
    <p:sldId id="568" r:id="rId52"/>
    <p:sldId id="578" r:id="rId53"/>
    <p:sldId id="587" r:id="rId54"/>
    <p:sldId id="588" r:id="rId55"/>
    <p:sldId id="589" r:id="rId56"/>
    <p:sldId id="590" r:id="rId57"/>
    <p:sldId id="565" r:id="rId58"/>
    <p:sldId id="520"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0005"/>
    <a:srgbClr val="FF5357"/>
    <a:srgbClr val="F4EE00"/>
    <a:srgbClr val="BA0003"/>
    <a:srgbClr val="E7E7EC"/>
    <a:srgbClr val="FF7C80"/>
    <a:srgbClr val="FF8585"/>
    <a:srgbClr val="EF62DA"/>
    <a:srgbClr val="65D8E1"/>
    <a:srgbClr val="912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8C583A-5BD5-4E59-A1E0-5DFFECD02510}" v="661" dt="2022-11-09T07:53:58.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71" autoAdjust="0"/>
    <p:restoredTop sz="89695" autoAdjust="0"/>
  </p:normalViewPr>
  <p:slideViewPr>
    <p:cSldViewPr snapToGrid="0">
      <p:cViewPr varScale="1">
        <p:scale>
          <a:sx n="86" d="100"/>
          <a:sy n="86" d="100"/>
        </p:scale>
        <p:origin x="486" y="5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2023/3/15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csdn.net/glory1234work2115/article/details/51277402"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welcometothejungle.com/en/articles/btc-history-gi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what-is-a-git-reposito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iibai.com/git/git_config.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Git: Version Control for Everyone. In Page12-14.</a:t>
            </a:r>
          </a:p>
          <a:p>
            <a:r>
              <a:rPr lang="en-US" altLang="zh-CN" sz="1200" dirty="0"/>
              <a:t>[2] Git Recipes: A Problem-Solution Approach. In Page 20.</a:t>
            </a:r>
            <a:endParaRPr lang="zh-CN" altLang="en-US" sz="1200"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4047587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59.</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106449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16</a:t>
            </a:fld>
            <a:endParaRPr lang="zh-CN" altLang="en-US"/>
          </a:p>
        </p:txBody>
      </p:sp>
    </p:spTree>
    <p:extLst>
      <p:ext uri="{BB962C8B-B14F-4D97-AF65-F5344CB8AC3E}">
        <p14:creationId xmlns:p14="http://schemas.microsoft.com/office/powerpoint/2010/main" val="241802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 Git. In Page 28.</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18</a:t>
            </a:fld>
            <a:endParaRPr lang="zh-CN" altLang="en-US"/>
          </a:p>
        </p:txBody>
      </p:sp>
    </p:spTree>
    <p:extLst>
      <p:ext uri="{BB962C8B-B14F-4D97-AF65-F5344CB8AC3E}">
        <p14:creationId xmlns:p14="http://schemas.microsoft.com/office/powerpoint/2010/main" val="262600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 Git. In Page 28-40.</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19</a:t>
            </a:fld>
            <a:endParaRPr lang="zh-CN" altLang="en-US"/>
          </a:p>
        </p:txBody>
      </p:sp>
    </p:spTree>
    <p:extLst>
      <p:ext uri="{BB962C8B-B14F-4D97-AF65-F5344CB8AC3E}">
        <p14:creationId xmlns:p14="http://schemas.microsoft.com/office/powerpoint/2010/main" val="2158882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Version Control with Git. In Page 39-57.</a:t>
            </a:r>
          </a:p>
          <a:p>
            <a:r>
              <a:rPr lang="en-US" altLang="zh-CN" sz="1200" dirty="0"/>
              <a:t>[2] Professional Git. In Page 106-109.</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20</a:t>
            </a:fld>
            <a:endParaRPr lang="zh-CN" altLang="en-US"/>
          </a:p>
        </p:txBody>
      </p:sp>
    </p:spTree>
    <p:extLst>
      <p:ext uri="{BB962C8B-B14F-4D97-AF65-F5344CB8AC3E}">
        <p14:creationId xmlns:p14="http://schemas.microsoft.com/office/powerpoint/2010/main" val="2372726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21</a:t>
            </a:fld>
            <a:endParaRPr lang="zh-CN" altLang="en-US"/>
          </a:p>
        </p:txBody>
      </p:sp>
    </p:spTree>
    <p:extLst>
      <p:ext uri="{BB962C8B-B14F-4D97-AF65-F5344CB8AC3E}">
        <p14:creationId xmlns:p14="http://schemas.microsoft.com/office/powerpoint/2010/main" val="268329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Pro Git. In Page 44-46.</a:t>
            </a:r>
          </a:p>
          <a:p>
            <a:r>
              <a:rPr lang="en-US" altLang="zh-CN" sz="1200" dirty="0"/>
              <a:t>[2] Professional Git. In Page 145-147.</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22</a:t>
            </a:fld>
            <a:endParaRPr lang="zh-CN" altLang="en-US"/>
          </a:p>
        </p:txBody>
      </p:sp>
    </p:spTree>
    <p:extLst>
      <p:ext uri="{BB962C8B-B14F-4D97-AF65-F5344CB8AC3E}">
        <p14:creationId xmlns:p14="http://schemas.microsoft.com/office/powerpoint/2010/main" val="88610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148-150.</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23</a:t>
            </a:fld>
            <a:endParaRPr lang="zh-CN" altLang="en-US"/>
          </a:p>
        </p:txBody>
      </p:sp>
    </p:spTree>
    <p:extLst>
      <p:ext uri="{BB962C8B-B14F-4D97-AF65-F5344CB8AC3E}">
        <p14:creationId xmlns:p14="http://schemas.microsoft.com/office/powerpoint/2010/main" val="344432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148-150.</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24</a:t>
            </a:fld>
            <a:endParaRPr lang="zh-CN" altLang="en-US"/>
          </a:p>
        </p:txBody>
      </p:sp>
    </p:spTree>
    <p:extLst>
      <p:ext uri="{BB962C8B-B14F-4D97-AF65-F5344CB8AC3E}">
        <p14:creationId xmlns:p14="http://schemas.microsoft.com/office/powerpoint/2010/main" val="1691149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25</a:t>
            </a:fld>
            <a:endParaRPr lang="zh-CN" altLang="en-US"/>
          </a:p>
        </p:txBody>
      </p:sp>
    </p:spTree>
    <p:extLst>
      <p:ext uri="{BB962C8B-B14F-4D97-AF65-F5344CB8AC3E}">
        <p14:creationId xmlns:p14="http://schemas.microsoft.com/office/powerpoint/2010/main" val="323243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Pro Git. In Page14-15.</a:t>
            </a:r>
          </a:p>
          <a:p>
            <a:r>
              <a:rPr lang="en-US" altLang="zh-CN" sz="1200" dirty="0"/>
              <a:t>[2] Git Recipes: A Problem-Solution Approach. In Page 22-25.</a:t>
            </a:r>
            <a:endParaRPr lang="zh-CN" altLang="en-US" sz="1200" dirty="0"/>
          </a:p>
          <a:p>
            <a:endParaRPr kumimoji="1"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1676040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26</a:t>
            </a:fld>
            <a:endParaRPr lang="zh-CN" altLang="en-US"/>
          </a:p>
        </p:txBody>
      </p:sp>
    </p:spTree>
    <p:extLst>
      <p:ext uri="{BB962C8B-B14F-4D97-AF65-F5344CB8AC3E}">
        <p14:creationId xmlns:p14="http://schemas.microsoft.com/office/powerpoint/2010/main" val="195401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Version Control with Git. In Page 75.</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27</a:t>
            </a:fld>
            <a:endParaRPr lang="zh-CN" altLang="en-US"/>
          </a:p>
        </p:txBody>
      </p:sp>
    </p:spTree>
    <p:extLst>
      <p:ext uri="{BB962C8B-B14F-4D97-AF65-F5344CB8AC3E}">
        <p14:creationId xmlns:p14="http://schemas.microsoft.com/office/powerpoint/2010/main" val="1834134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162.</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28</a:t>
            </a:fld>
            <a:endParaRPr lang="zh-CN" altLang="en-US"/>
          </a:p>
        </p:txBody>
      </p:sp>
    </p:spTree>
    <p:extLst>
      <p:ext uri="{BB962C8B-B14F-4D97-AF65-F5344CB8AC3E}">
        <p14:creationId xmlns:p14="http://schemas.microsoft.com/office/powerpoint/2010/main" val="1445885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163.</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29</a:t>
            </a:fld>
            <a:endParaRPr lang="zh-CN" altLang="en-US"/>
          </a:p>
        </p:txBody>
      </p:sp>
    </p:spTree>
    <p:extLst>
      <p:ext uri="{BB962C8B-B14F-4D97-AF65-F5344CB8AC3E}">
        <p14:creationId xmlns:p14="http://schemas.microsoft.com/office/powerpoint/2010/main" val="4223808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164.</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31</a:t>
            </a:fld>
            <a:endParaRPr lang="zh-CN" altLang="en-US"/>
          </a:p>
        </p:txBody>
      </p:sp>
    </p:spTree>
    <p:extLst>
      <p:ext uri="{BB962C8B-B14F-4D97-AF65-F5344CB8AC3E}">
        <p14:creationId xmlns:p14="http://schemas.microsoft.com/office/powerpoint/2010/main" val="729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168-171.</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32</a:t>
            </a:fld>
            <a:endParaRPr lang="zh-CN" altLang="en-US"/>
          </a:p>
        </p:txBody>
      </p:sp>
    </p:spTree>
    <p:extLst>
      <p:ext uri="{BB962C8B-B14F-4D97-AF65-F5344CB8AC3E}">
        <p14:creationId xmlns:p14="http://schemas.microsoft.com/office/powerpoint/2010/main" val="1488036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195-196.</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33</a:t>
            </a:fld>
            <a:endParaRPr lang="zh-CN" altLang="en-US"/>
          </a:p>
        </p:txBody>
      </p:sp>
    </p:spTree>
    <p:extLst>
      <p:ext uri="{BB962C8B-B14F-4D97-AF65-F5344CB8AC3E}">
        <p14:creationId xmlns:p14="http://schemas.microsoft.com/office/powerpoint/2010/main" val="628099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196-199.</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34</a:t>
            </a:fld>
            <a:endParaRPr lang="zh-CN" altLang="en-US"/>
          </a:p>
        </p:txBody>
      </p:sp>
    </p:spTree>
    <p:extLst>
      <p:ext uri="{BB962C8B-B14F-4D97-AF65-F5344CB8AC3E}">
        <p14:creationId xmlns:p14="http://schemas.microsoft.com/office/powerpoint/2010/main" val="114691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199-202.</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35</a:t>
            </a:fld>
            <a:endParaRPr lang="zh-CN" altLang="en-US"/>
          </a:p>
        </p:txBody>
      </p:sp>
    </p:spTree>
    <p:extLst>
      <p:ext uri="{BB962C8B-B14F-4D97-AF65-F5344CB8AC3E}">
        <p14:creationId xmlns:p14="http://schemas.microsoft.com/office/powerpoint/2010/main" val="353574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 Git. In Page 51-.</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37</a:t>
            </a:fld>
            <a:endParaRPr lang="zh-CN" altLang="en-US"/>
          </a:p>
        </p:txBody>
      </p:sp>
    </p:spTree>
    <p:extLst>
      <p:ext uri="{BB962C8B-B14F-4D97-AF65-F5344CB8AC3E}">
        <p14:creationId xmlns:p14="http://schemas.microsoft.com/office/powerpoint/2010/main" val="303820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a:t>
            </a:r>
            <a:r>
              <a:rPr lang="en-US" altLang="zh-CN" sz="1200" dirty="0" err="1"/>
              <a:t>BitKeeper</a:t>
            </a:r>
            <a:r>
              <a:rPr lang="zh-CN" altLang="en-US" sz="1200" dirty="0"/>
              <a:t>与</a:t>
            </a:r>
            <a:r>
              <a:rPr lang="en-US" altLang="zh-CN" sz="1200" dirty="0"/>
              <a:t>Linux</a:t>
            </a:r>
            <a:r>
              <a:rPr lang="zh-CN" altLang="en-US" sz="1200" dirty="0"/>
              <a:t>，</a:t>
            </a:r>
            <a:r>
              <a:rPr lang="en-US" altLang="zh-CN" sz="1200" dirty="0"/>
              <a:t>git</a:t>
            </a:r>
            <a:r>
              <a:rPr lang="zh-CN" altLang="en-US" sz="1200" dirty="0"/>
              <a:t>史前琐事</a:t>
            </a:r>
            <a:r>
              <a:rPr lang="en-US" altLang="zh-CN" sz="1200" dirty="0"/>
              <a:t>. (</a:t>
            </a:r>
            <a:r>
              <a:rPr lang="en-US" altLang="zh-CN" sz="1200" dirty="0">
                <a:hlinkClick r:id="rId3"/>
              </a:rPr>
              <a:t>https://blog.csdn.net/glory1234work2115/article/details/51277402</a:t>
            </a:r>
            <a:r>
              <a:rPr lang="en-US" altLang="zh-CN" sz="1200" dirty="0"/>
              <a:t> ).</a:t>
            </a:r>
          </a:p>
          <a:p>
            <a:r>
              <a:rPr lang="en-US" altLang="zh-CN" sz="1200" dirty="0"/>
              <a:t>[2] The History of Git: The Road to Domination in Software Version Control. (</a:t>
            </a:r>
            <a:r>
              <a:rPr lang="en-US" altLang="zh-CN" sz="1200" dirty="0">
                <a:hlinkClick r:id="rId4"/>
              </a:rPr>
              <a:t>https://www.welcometothejungle.com/en/articles/btc-history-git</a:t>
            </a:r>
            <a:r>
              <a:rPr lang="en-US" altLang="zh-CN" sz="1200" dirty="0"/>
              <a:t> )</a:t>
            </a:r>
          </a:p>
          <a:p>
            <a:endParaRPr kumimoji="1"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2377979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43</a:t>
            </a:fld>
            <a:endParaRPr lang="zh-CN" altLang="en-US"/>
          </a:p>
        </p:txBody>
      </p:sp>
    </p:spTree>
    <p:extLst>
      <p:ext uri="{BB962C8B-B14F-4D97-AF65-F5344CB8AC3E}">
        <p14:creationId xmlns:p14="http://schemas.microsoft.com/office/powerpoint/2010/main" val="580494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44</a:t>
            </a:fld>
            <a:endParaRPr lang="zh-CN" altLang="en-US"/>
          </a:p>
        </p:txBody>
      </p:sp>
    </p:spTree>
    <p:extLst>
      <p:ext uri="{BB962C8B-B14F-4D97-AF65-F5344CB8AC3E}">
        <p14:creationId xmlns:p14="http://schemas.microsoft.com/office/powerpoint/2010/main" val="3628988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330-333.</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45</a:t>
            </a:fld>
            <a:endParaRPr lang="zh-CN" altLang="en-US"/>
          </a:p>
        </p:txBody>
      </p:sp>
    </p:spTree>
    <p:extLst>
      <p:ext uri="{BB962C8B-B14F-4D97-AF65-F5344CB8AC3E}">
        <p14:creationId xmlns:p14="http://schemas.microsoft.com/office/powerpoint/2010/main" val="1928467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330-333.</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46</a:t>
            </a:fld>
            <a:endParaRPr lang="zh-CN" altLang="en-US"/>
          </a:p>
        </p:txBody>
      </p:sp>
    </p:spTree>
    <p:extLst>
      <p:ext uri="{BB962C8B-B14F-4D97-AF65-F5344CB8AC3E}">
        <p14:creationId xmlns:p14="http://schemas.microsoft.com/office/powerpoint/2010/main" val="3714420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47</a:t>
            </a:fld>
            <a:endParaRPr lang="zh-CN" altLang="en-US"/>
          </a:p>
        </p:txBody>
      </p:sp>
    </p:spTree>
    <p:extLst>
      <p:ext uri="{BB962C8B-B14F-4D97-AF65-F5344CB8AC3E}">
        <p14:creationId xmlns:p14="http://schemas.microsoft.com/office/powerpoint/2010/main" val="2005454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48</a:t>
            </a:fld>
            <a:endParaRPr lang="zh-CN" altLang="en-US"/>
          </a:p>
        </p:txBody>
      </p:sp>
    </p:spTree>
    <p:extLst>
      <p:ext uri="{BB962C8B-B14F-4D97-AF65-F5344CB8AC3E}">
        <p14:creationId xmlns:p14="http://schemas.microsoft.com/office/powerpoint/2010/main" val="86033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Version Control with Git. In Page31.</a:t>
            </a:r>
          </a:p>
          <a:p>
            <a:r>
              <a:rPr lang="en-US" altLang="zh-CN" sz="1200" dirty="0"/>
              <a:t>[2] What is a git repository. (</a:t>
            </a:r>
            <a:r>
              <a:rPr lang="en-US" altLang="zh-CN" sz="1200" dirty="0">
                <a:hlinkClick r:id="rId3"/>
              </a:rPr>
              <a:t>https://www.geeksforgeeks.org/what-is-a-git-repository/</a:t>
            </a:r>
            <a:r>
              <a:rPr lang="en-US" altLang="zh-CN" sz="1200" dirty="0"/>
              <a:t> )</a:t>
            </a:r>
            <a:endParaRPr lang="zh-CN" altLang="en-US" sz="1200"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361660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Version Control with Git. In Page 61-64.</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932717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Version Control with Git. In Page 75.</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208365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234089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 Professional Git. In Page 50.</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305627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[1] Pro Git. In Page 21.</a:t>
            </a:r>
          </a:p>
          <a:p>
            <a:r>
              <a:rPr lang="en-US" altLang="zh-CN" sz="1200" dirty="0"/>
              <a:t>[2] more about git config: </a:t>
            </a:r>
            <a:r>
              <a:rPr lang="en-US" altLang="zh-CN" sz="1200" dirty="0">
                <a:hlinkClick r:id="rId3"/>
              </a:rPr>
              <a:t>https://www.yiibai.com/git/git_config.html</a:t>
            </a:r>
            <a:r>
              <a:rPr lang="en-US" altLang="zh-CN" sz="1200" dirty="0"/>
              <a:t> </a:t>
            </a:r>
          </a:p>
          <a:p>
            <a:r>
              <a:rPr lang="en-US" altLang="zh-CN" sz="1200" dirty="0"/>
              <a:t>[3] Professional Git. In Page 55-60.</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167397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2023/3/15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5.tmp"/><Relationship Id="rId5" Type="http://schemas.openxmlformats.org/officeDocument/2006/relationships/image" Target="../media/image44.tmp"/><Relationship Id="rId4" Type="http://schemas.openxmlformats.org/officeDocument/2006/relationships/image" Target="../media/image43.tm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hyperlink" Target="https://git-scm.com/" TargetMode="External"/><Relationship Id="rId3" Type="http://schemas.openxmlformats.org/officeDocument/2006/relationships/hyperlink" Target="https://git.bobby.sh/" TargetMode="External"/><Relationship Id="rId7" Type="http://schemas.openxmlformats.org/officeDocument/2006/relationships/hyperlink" Target="https://www.ubuntupit.com/best-git-books-for-newbie-and-professional-programmers/" TargetMode="External"/><Relationship Id="rId2" Type="http://schemas.openxmlformats.org/officeDocument/2006/relationships/hyperlink" Target="https://github.com/bobbyiliev/introduction-to-git-and-github-ebook" TargetMode="External"/><Relationship Id="rId1" Type="http://schemas.openxmlformats.org/officeDocument/2006/relationships/slideLayout" Target="../slideLayouts/slideLayout4.xml"/><Relationship Id="rId6" Type="http://schemas.openxmlformats.org/officeDocument/2006/relationships/hyperlink" Target="https://github.com/miollek/Free-Git-Books" TargetMode="External"/><Relationship Id="rId5" Type="http://schemas.openxmlformats.org/officeDocument/2006/relationships/hyperlink" Target="https://vdoc.pub/download/git-version-control-for-everyone-68iv7r5hnsj0" TargetMode="External"/><Relationship Id="rId4" Type="http://schemas.openxmlformats.org/officeDocument/2006/relationships/hyperlink" Target="https://shafiul.github.io/gitbook/ind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2.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1850" y="2780992"/>
            <a:ext cx="10515600" cy="1296015"/>
          </a:xfrm>
        </p:spPr>
        <p:txBody>
          <a:bodyPr/>
          <a:lstStyle/>
          <a:p>
            <a:r>
              <a:rPr lang="en-US" altLang="zh-CN" sz="6000" dirty="0">
                <a:latin typeface="Arial" panose="020B0604020202020204" pitchFamily="34" charset="0"/>
                <a:ea typeface="Cambria Math" panose="02040503050406030204" pitchFamily="18" charset="0"/>
                <a:cs typeface="Arial" panose="020B0604020202020204" pitchFamily="34" charset="0"/>
              </a:rPr>
              <a:t>Git introduction</a:t>
            </a:r>
            <a:endParaRPr lang="zh-CN" altLang="en-US" sz="6000" dirty="0">
              <a:latin typeface="Arial" panose="020B0604020202020204" pitchFamily="34" charset="0"/>
              <a:cs typeface="Arial" panose="020B0604020202020204" pitchFamily="34" charset="0"/>
            </a:endParaRPr>
          </a:p>
        </p:txBody>
      </p:sp>
      <p:sp>
        <p:nvSpPr>
          <p:cNvPr id="5" name="文本占位符 4"/>
          <p:cNvSpPr>
            <a:spLocks noGrp="1"/>
          </p:cNvSpPr>
          <p:nvPr>
            <p:ph type="body" idx="1"/>
          </p:nvPr>
        </p:nvSpPr>
        <p:spPr>
          <a:xfrm>
            <a:off x="838200" y="4415293"/>
            <a:ext cx="10515600" cy="570366"/>
          </a:xfrm>
        </p:spPr>
        <p:txBody>
          <a:bodyPr>
            <a:normAutofit/>
          </a:bodyPr>
          <a:lstStyle/>
          <a:p>
            <a:r>
              <a:rPr lang="en-US" altLang="zh-CN"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Zhongyi Cai</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 name="标题 3">
            <a:extLst>
              <a:ext uri="{FF2B5EF4-FFF2-40B4-BE49-F238E27FC236}">
                <a16:creationId xmlns:a16="http://schemas.microsoft.com/office/drawing/2014/main" id="{190445A4-FA9B-C37A-8A76-4B794B2278EA}"/>
              </a:ext>
            </a:extLst>
          </p:cNvPr>
          <p:cNvSpPr txBox="1">
            <a:spLocks/>
          </p:cNvSpPr>
          <p:nvPr/>
        </p:nvSpPr>
        <p:spPr>
          <a:xfrm>
            <a:off x="831850" y="1620527"/>
            <a:ext cx="10515600" cy="12960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bg1"/>
                </a:solidFill>
                <a:latin typeface="+mj-lt"/>
                <a:ea typeface="+mj-ea"/>
                <a:cs typeface="+mj-cs"/>
              </a:defRPr>
            </a:lvl1pPr>
          </a:lstStyle>
          <a:p>
            <a:r>
              <a:rPr lang="en-US" altLang="zh-CN" sz="3600" dirty="0">
                <a:latin typeface="+mn-lt"/>
                <a:ea typeface="Cambria Math" panose="02040503050406030204" pitchFamily="18" charset="0"/>
                <a:cs typeface="Arial" panose="020B0604020202020204" pitchFamily="34" charset="0"/>
              </a:rPr>
              <a:t>CS 172 Tutorial Ⅲ</a:t>
            </a:r>
            <a:endParaRPr lang="zh-CN" altLang="en-US" sz="3600" dirty="0">
              <a:latin typeface="+mn-lt"/>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8D06A-1D9E-DFDD-150A-4ACD8AA04DBD}"/>
              </a:ext>
            </a:extLst>
          </p:cNvPr>
          <p:cNvSpPr>
            <a:spLocks noGrp="1"/>
          </p:cNvSpPr>
          <p:nvPr>
            <p:ph type="title"/>
          </p:nvPr>
        </p:nvSpPr>
        <p:spPr/>
        <p:txBody>
          <a:bodyPr/>
          <a:lstStyle/>
          <a:p>
            <a:r>
              <a:rPr lang="en-US" altLang="zh-CN" dirty="0"/>
              <a:t>Branch</a:t>
            </a:r>
            <a:endParaRPr lang="zh-CN" altLang="en-US" dirty="0"/>
          </a:p>
        </p:txBody>
      </p:sp>
      <p:grpSp>
        <p:nvGrpSpPr>
          <p:cNvPr id="14" name="组合 13">
            <a:extLst>
              <a:ext uri="{FF2B5EF4-FFF2-40B4-BE49-F238E27FC236}">
                <a16:creationId xmlns:a16="http://schemas.microsoft.com/office/drawing/2014/main" id="{A29C95BE-0481-DF24-D087-25050BE00610}"/>
              </a:ext>
            </a:extLst>
          </p:cNvPr>
          <p:cNvGrpSpPr/>
          <p:nvPr/>
        </p:nvGrpSpPr>
        <p:grpSpPr>
          <a:xfrm>
            <a:off x="1599112" y="2625634"/>
            <a:ext cx="8993776" cy="4143273"/>
            <a:chOff x="681037" y="1128712"/>
            <a:chExt cx="11076124" cy="5294031"/>
          </a:xfrm>
        </p:grpSpPr>
        <p:sp>
          <p:nvSpPr>
            <p:cNvPr id="3" name="椭圆 2">
              <a:extLst>
                <a:ext uri="{FF2B5EF4-FFF2-40B4-BE49-F238E27FC236}">
                  <a16:creationId xmlns:a16="http://schemas.microsoft.com/office/drawing/2014/main" id="{DEBA2DB7-D5E7-E728-8262-97BE935F001F}"/>
                </a:ext>
              </a:extLst>
            </p:cNvPr>
            <p:cNvSpPr/>
            <p:nvPr/>
          </p:nvSpPr>
          <p:spPr>
            <a:xfrm>
              <a:off x="6810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702F4D2E-ED5B-A884-FE56-FA2EC39BEA10}"/>
                </a:ext>
              </a:extLst>
            </p:cNvPr>
            <p:cNvSpPr/>
            <p:nvPr/>
          </p:nvSpPr>
          <p:spPr>
            <a:xfrm>
              <a:off x="20907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405D1056-A5E9-C079-ADA3-F781131BF8C9}"/>
                </a:ext>
              </a:extLst>
            </p:cNvPr>
            <p:cNvSpPr/>
            <p:nvPr/>
          </p:nvSpPr>
          <p:spPr>
            <a:xfrm>
              <a:off x="35004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A04F4F3-2000-35AA-F10D-FCDF41771CD9}"/>
                </a:ext>
              </a:extLst>
            </p:cNvPr>
            <p:cNvSpPr/>
            <p:nvPr/>
          </p:nvSpPr>
          <p:spPr>
            <a:xfrm>
              <a:off x="49101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75E58A-A3BA-DF04-F735-46354A7FF217}"/>
                </a:ext>
              </a:extLst>
            </p:cNvPr>
            <p:cNvSpPr/>
            <p:nvPr/>
          </p:nvSpPr>
          <p:spPr>
            <a:xfrm>
              <a:off x="63198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4A85386-A936-BA12-EF18-9619BC0F30F1}"/>
                </a:ext>
              </a:extLst>
            </p:cNvPr>
            <p:cNvSpPr/>
            <p:nvPr/>
          </p:nvSpPr>
          <p:spPr>
            <a:xfrm>
              <a:off x="3500436" y="1128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E9805A3-D59F-F7D1-DD0B-E165B7A473E8}"/>
                </a:ext>
              </a:extLst>
            </p:cNvPr>
            <p:cNvSpPr/>
            <p:nvPr/>
          </p:nvSpPr>
          <p:spPr>
            <a:xfrm>
              <a:off x="4910136" y="1128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4A4054E-16C4-C5DA-2292-0B339E0CBC9F}"/>
                </a:ext>
              </a:extLst>
            </p:cNvPr>
            <p:cNvSpPr/>
            <p:nvPr/>
          </p:nvSpPr>
          <p:spPr>
            <a:xfrm>
              <a:off x="6319837" y="1128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C48E66E-6663-DF04-11D5-AA83AF03E5D5}"/>
                </a:ext>
              </a:extLst>
            </p:cNvPr>
            <p:cNvSpPr/>
            <p:nvPr/>
          </p:nvSpPr>
          <p:spPr>
            <a:xfrm>
              <a:off x="77295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51C4950-A313-7F8F-5D7B-B91D05740671}"/>
                </a:ext>
              </a:extLst>
            </p:cNvPr>
            <p:cNvSpPr/>
            <p:nvPr/>
          </p:nvSpPr>
          <p:spPr>
            <a:xfrm>
              <a:off x="4910135" y="480536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F4A1E49-89A0-2E14-613B-8F38E181DAAF}"/>
                </a:ext>
              </a:extLst>
            </p:cNvPr>
            <p:cNvSpPr/>
            <p:nvPr/>
          </p:nvSpPr>
          <p:spPr>
            <a:xfrm>
              <a:off x="6319837" y="480536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EAF0E860-C3E1-156B-B3CF-E02E14565715}"/>
                </a:ext>
              </a:extLst>
            </p:cNvPr>
            <p:cNvCxnSpPr>
              <a:stCxn id="4" idx="2"/>
              <a:endCxn id="3" idx="6"/>
            </p:cNvCxnSpPr>
            <p:nvPr/>
          </p:nvCxnSpPr>
          <p:spPr>
            <a:xfrm flipH="1">
              <a:off x="14716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19A6127-F200-4679-CE34-AC4FA734EA05}"/>
                </a:ext>
              </a:extLst>
            </p:cNvPr>
            <p:cNvCxnSpPr>
              <a:cxnSpLocks/>
              <a:stCxn id="5" idx="2"/>
              <a:endCxn id="4" idx="6"/>
            </p:cNvCxnSpPr>
            <p:nvPr/>
          </p:nvCxnSpPr>
          <p:spPr>
            <a:xfrm flipH="1">
              <a:off x="28813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43F3CD-D7A5-5B21-833C-E6C210CAC625}"/>
                </a:ext>
              </a:extLst>
            </p:cNvPr>
            <p:cNvCxnSpPr>
              <a:cxnSpLocks/>
              <a:stCxn id="6" idx="2"/>
              <a:endCxn id="5" idx="6"/>
            </p:cNvCxnSpPr>
            <p:nvPr/>
          </p:nvCxnSpPr>
          <p:spPr>
            <a:xfrm flipH="1">
              <a:off x="42910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CDE39D7-3C1D-3AE6-CB8A-9AB5AADFB6EE}"/>
                </a:ext>
              </a:extLst>
            </p:cNvPr>
            <p:cNvCxnSpPr>
              <a:cxnSpLocks/>
              <a:stCxn id="7" idx="2"/>
              <a:endCxn id="6" idx="6"/>
            </p:cNvCxnSpPr>
            <p:nvPr/>
          </p:nvCxnSpPr>
          <p:spPr>
            <a:xfrm flipH="1">
              <a:off x="57007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9D81F61-E875-E8D4-27D3-988F67485899}"/>
                </a:ext>
              </a:extLst>
            </p:cNvPr>
            <p:cNvCxnSpPr>
              <a:cxnSpLocks/>
              <a:stCxn id="11" idx="2"/>
              <a:endCxn id="7" idx="6"/>
            </p:cNvCxnSpPr>
            <p:nvPr/>
          </p:nvCxnSpPr>
          <p:spPr>
            <a:xfrm flipH="1">
              <a:off x="71104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5E27F0B-74E2-39D3-2EA4-C648902CC238}"/>
                </a:ext>
              </a:extLst>
            </p:cNvPr>
            <p:cNvCxnSpPr>
              <a:cxnSpLocks/>
              <a:stCxn id="8" idx="3"/>
              <a:endCxn id="4" idx="7"/>
            </p:cNvCxnSpPr>
            <p:nvPr/>
          </p:nvCxnSpPr>
          <p:spPr>
            <a:xfrm flipH="1">
              <a:off x="2765535" y="1803510"/>
              <a:ext cx="850678" cy="1345979"/>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CD3576-C5F6-F114-B915-A7ECBBF7476F}"/>
                </a:ext>
              </a:extLst>
            </p:cNvPr>
            <p:cNvCxnSpPr>
              <a:cxnSpLocks/>
              <a:stCxn id="9" idx="2"/>
              <a:endCxn id="8" idx="6"/>
            </p:cNvCxnSpPr>
            <p:nvPr/>
          </p:nvCxnSpPr>
          <p:spPr>
            <a:xfrm flipH="1">
              <a:off x="4291011" y="1524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235D6BD-1FD4-5B76-C78F-52049DB26111}"/>
                </a:ext>
              </a:extLst>
            </p:cNvPr>
            <p:cNvCxnSpPr>
              <a:cxnSpLocks/>
              <a:stCxn id="10" idx="2"/>
              <a:endCxn id="9" idx="6"/>
            </p:cNvCxnSpPr>
            <p:nvPr/>
          </p:nvCxnSpPr>
          <p:spPr>
            <a:xfrm flipH="1">
              <a:off x="5700711" y="1524000"/>
              <a:ext cx="619126"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7F7BF60-5CFC-E141-DF83-1D4316F76985}"/>
                </a:ext>
              </a:extLst>
            </p:cNvPr>
            <p:cNvCxnSpPr>
              <a:cxnSpLocks/>
              <a:stCxn id="12" idx="1"/>
            </p:cNvCxnSpPr>
            <p:nvPr/>
          </p:nvCxnSpPr>
          <p:spPr>
            <a:xfrm flipH="1" flipV="1">
              <a:off x="4093369" y="3824286"/>
              <a:ext cx="932543" cy="1096853"/>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0CAA172-3D4C-4E76-49CF-3A00BEAE8386}"/>
                </a:ext>
              </a:extLst>
            </p:cNvPr>
            <p:cNvCxnSpPr>
              <a:cxnSpLocks/>
              <a:stCxn id="13" idx="2"/>
              <a:endCxn id="12" idx="6"/>
            </p:cNvCxnSpPr>
            <p:nvPr/>
          </p:nvCxnSpPr>
          <p:spPr>
            <a:xfrm flipH="1">
              <a:off x="5700710" y="5200650"/>
              <a:ext cx="619127"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等腰三角形 47">
              <a:extLst>
                <a:ext uri="{FF2B5EF4-FFF2-40B4-BE49-F238E27FC236}">
                  <a16:creationId xmlns:a16="http://schemas.microsoft.com/office/drawing/2014/main" id="{93CE75DA-D136-E4A8-8E61-AC508BF3F58E}"/>
                </a:ext>
              </a:extLst>
            </p:cNvPr>
            <p:cNvSpPr/>
            <p:nvPr/>
          </p:nvSpPr>
          <p:spPr>
            <a:xfrm>
              <a:off x="2126908" y="431385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72F4CF79-CDF8-B8F9-3EAE-DDF1BB736871}"/>
                </a:ext>
              </a:extLst>
            </p:cNvPr>
            <p:cNvSpPr/>
            <p:nvPr/>
          </p:nvSpPr>
          <p:spPr>
            <a:xfrm>
              <a:off x="717208" y="431385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0C616D92-F411-5FB6-34EA-34D7B19C52CF}"/>
                </a:ext>
              </a:extLst>
            </p:cNvPr>
            <p:cNvSpPr/>
            <p:nvPr/>
          </p:nvSpPr>
          <p:spPr>
            <a:xfrm>
              <a:off x="2126908" y="5195886"/>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a:extLst>
                <a:ext uri="{FF2B5EF4-FFF2-40B4-BE49-F238E27FC236}">
                  <a16:creationId xmlns:a16="http://schemas.microsoft.com/office/drawing/2014/main" id="{6431E001-8817-4393-526D-89864D966750}"/>
                </a:ext>
              </a:extLst>
            </p:cNvPr>
            <p:cNvSpPr/>
            <p:nvPr/>
          </p:nvSpPr>
          <p:spPr>
            <a:xfrm>
              <a:off x="3536608" y="431385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386A4BCD-DCA6-249A-F3E0-D7D066BA6185}"/>
                </a:ext>
              </a:extLst>
            </p:cNvPr>
            <p:cNvSpPr/>
            <p:nvPr/>
          </p:nvSpPr>
          <p:spPr>
            <a:xfrm>
              <a:off x="3536608" y="5195885"/>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F115F139-5488-21B4-CF43-3D9D7B048C04}"/>
                </a:ext>
              </a:extLst>
            </p:cNvPr>
            <p:cNvSpPr/>
            <p:nvPr/>
          </p:nvSpPr>
          <p:spPr>
            <a:xfrm>
              <a:off x="4946305" y="5931232"/>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5BE91C93-9055-85BC-512C-C8126CC2F6C4}"/>
                </a:ext>
              </a:extLst>
            </p:cNvPr>
            <p:cNvSpPr/>
            <p:nvPr/>
          </p:nvSpPr>
          <p:spPr>
            <a:xfrm>
              <a:off x="6356007" y="5931232"/>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744C5019-4D46-F99F-B4DF-ECF1D90C804A}"/>
                </a:ext>
              </a:extLst>
            </p:cNvPr>
            <p:cNvSpPr/>
            <p:nvPr/>
          </p:nvSpPr>
          <p:spPr>
            <a:xfrm>
              <a:off x="3545895" y="232007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F7E52485-FAEA-FB1C-E825-618783A50559}"/>
                </a:ext>
              </a:extLst>
            </p:cNvPr>
            <p:cNvSpPr/>
            <p:nvPr/>
          </p:nvSpPr>
          <p:spPr>
            <a:xfrm>
              <a:off x="5068939" y="2314359"/>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0A5A429C-AB83-7D61-34EF-F65AD3B747D8}"/>
                </a:ext>
              </a:extLst>
            </p:cNvPr>
            <p:cNvSpPr/>
            <p:nvPr/>
          </p:nvSpPr>
          <p:spPr>
            <a:xfrm>
              <a:off x="6482018" y="2297419"/>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4D88E3DD-2E4A-F0E4-EB4A-6F90C9D93AE9}"/>
                </a:ext>
              </a:extLst>
            </p:cNvPr>
            <p:cNvSpPr/>
            <p:nvPr/>
          </p:nvSpPr>
          <p:spPr>
            <a:xfrm>
              <a:off x="91392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5CEE3CF0-E772-8276-BC33-5A6A0D20E208}"/>
                </a:ext>
              </a:extLst>
            </p:cNvPr>
            <p:cNvCxnSpPr>
              <a:cxnSpLocks/>
              <a:stCxn id="59" idx="2"/>
              <a:endCxn id="11" idx="6"/>
            </p:cNvCxnSpPr>
            <p:nvPr/>
          </p:nvCxnSpPr>
          <p:spPr>
            <a:xfrm flipH="1">
              <a:off x="85201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6B3AF02-FADD-861B-5EF5-259B5AF654EC}"/>
                </a:ext>
              </a:extLst>
            </p:cNvPr>
            <p:cNvCxnSpPr>
              <a:cxnSpLocks/>
              <a:stCxn id="11" idx="1"/>
              <a:endCxn id="10" idx="5"/>
            </p:cNvCxnSpPr>
            <p:nvPr/>
          </p:nvCxnSpPr>
          <p:spPr>
            <a:xfrm flipH="1" flipV="1">
              <a:off x="6994635" y="1803510"/>
              <a:ext cx="850679" cy="1345979"/>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等腰三角形 66">
              <a:extLst>
                <a:ext uri="{FF2B5EF4-FFF2-40B4-BE49-F238E27FC236}">
                  <a16:creationId xmlns:a16="http://schemas.microsoft.com/office/drawing/2014/main" id="{54872AEC-682D-3323-E193-5218D67F1346}"/>
                </a:ext>
              </a:extLst>
            </p:cNvPr>
            <p:cNvSpPr/>
            <p:nvPr/>
          </p:nvSpPr>
          <p:spPr>
            <a:xfrm>
              <a:off x="5056270" y="4156713"/>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ED18E55A-B2FC-589E-E3DD-F0519EA4B407}"/>
                </a:ext>
              </a:extLst>
            </p:cNvPr>
            <p:cNvSpPr/>
            <p:nvPr/>
          </p:nvSpPr>
          <p:spPr>
            <a:xfrm>
              <a:off x="6465972" y="4143348"/>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a:extLst>
                <a:ext uri="{FF2B5EF4-FFF2-40B4-BE49-F238E27FC236}">
                  <a16:creationId xmlns:a16="http://schemas.microsoft.com/office/drawing/2014/main" id="{687A4C66-416C-EF97-F6EE-81EBB7D170EB}"/>
                </a:ext>
              </a:extLst>
            </p:cNvPr>
            <p:cNvSpPr/>
            <p:nvPr/>
          </p:nvSpPr>
          <p:spPr>
            <a:xfrm>
              <a:off x="7875674" y="4104760"/>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3BC41280-EE27-CC29-93EF-DB995D289D1D}"/>
                </a:ext>
              </a:extLst>
            </p:cNvPr>
            <p:cNvSpPr/>
            <p:nvPr/>
          </p:nvSpPr>
          <p:spPr>
            <a:xfrm>
              <a:off x="9285376" y="4142374"/>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箭头连接符 70">
              <a:extLst>
                <a:ext uri="{FF2B5EF4-FFF2-40B4-BE49-F238E27FC236}">
                  <a16:creationId xmlns:a16="http://schemas.microsoft.com/office/drawing/2014/main" id="{D1CAC144-96E3-47F6-FB14-E09AF6645C94}"/>
                </a:ext>
              </a:extLst>
            </p:cNvPr>
            <p:cNvCxnSpPr>
              <a:cxnSpLocks/>
              <a:stCxn id="3" idx="4"/>
              <a:endCxn id="49" idx="0"/>
            </p:cNvCxnSpPr>
            <p:nvPr/>
          </p:nvCxnSpPr>
          <p:spPr>
            <a:xfrm flipH="1">
              <a:off x="1076324" y="3824287"/>
              <a:ext cx="1" cy="48956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126A6694-9BF1-AD98-8A85-8EA641125FC0}"/>
                </a:ext>
              </a:extLst>
            </p:cNvPr>
            <p:cNvCxnSpPr>
              <a:cxnSpLocks/>
              <a:stCxn id="4" idx="4"/>
              <a:endCxn id="48" idx="0"/>
            </p:cNvCxnSpPr>
            <p:nvPr/>
          </p:nvCxnSpPr>
          <p:spPr>
            <a:xfrm flipH="1">
              <a:off x="2486024" y="3824287"/>
              <a:ext cx="1" cy="48956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E0433CC-CB81-451C-BED9-FB7D4B288AA9}"/>
                </a:ext>
              </a:extLst>
            </p:cNvPr>
            <p:cNvCxnSpPr>
              <a:cxnSpLocks/>
              <a:stCxn id="48" idx="3"/>
              <a:endCxn id="50" idx="0"/>
            </p:cNvCxnSpPr>
            <p:nvPr/>
          </p:nvCxnSpPr>
          <p:spPr>
            <a:xfrm>
              <a:off x="2486024" y="4805362"/>
              <a:ext cx="0" cy="39052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B20960F-5407-3A04-192B-E5C7C04867FF}"/>
                </a:ext>
              </a:extLst>
            </p:cNvPr>
            <p:cNvCxnSpPr>
              <a:cxnSpLocks/>
              <a:stCxn id="5" idx="4"/>
              <a:endCxn id="51" idx="0"/>
            </p:cNvCxnSpPr>
            <p:nvPr/>
          </p:nvCxnSpPr>
          <p:spPr>
            <a:xfrm flipH="1">
              <a:off x="3895724" y="3824287"/>
              <a:ext cx="1" cy="48956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5CCF9DC1-2186-84D5-C3BB-F3BDA159196B}"/>
                </a:ext>
              </a:extLst>
            </p:cNvPr>
            <p:cNvCxnSpPr>
              <a:cxnSpLocks/>
              <a:stCxn id="51" idx="3"/>
              <a:endCxn id="52" idx="0"/>
            </p:cNvCxnSpPr>
            <p:nvPr/>
          </p:nvCxnSpPr>
          <p:spPr>
            <a:xfrm>
              <a:off x="3895724" y="4805362"/>
              <a:ext cx="0" cy="390523"/>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F433D65-6C98-6685-0219-6445E43ED2A3}"/>
                </a:ext>
              </a:extLst>
            </p:cNvPr>
            <p:cNvCxnSpPr>
              <a:cxnSpLocks/>
              <a:stCxn id="6" idx="4"/>
              <a:endCxn id="67" idx="0"/>
            </p:cNvCxnSpPr>
            <p:nvPr/>
          </p:nvCxnSpPr>
          <p:spPr>
            <a:xfrm flipH="1">
              <a:off x="5305422" y="3824287"/>
              <a:ext cx="3" cy="332426"/>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C5C0224F-DDB1-4753-7514-A5C23EDA3604}"/>
                </a:ext>
              </a:extLst>
            </p:cNvPr>
            <p:cNvCxnSpPr>
              <a:cxnSpLocks/>
              <a:stCxn id="7" idx="4"/>
              <a:endCxn id="68" idx="0"/>
            </p:cNvCxnSpPr>
            <p:nvPr/>
          </p:nvCxnSpPr>
          <p:spPr>
            <a:xfrm flipH="1">
              <a:off x="6715124" y="3824287"/>
              <a:ext cx="1" cy="319061"/>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8424AEA0-21DB-610B-00A7-B8D0464253FC}"/>
                </a:ext>
              </a:extLst>
            </p:cNvPr>
            <p:cNvCxnSpPr>
              <a:cxnSpLocks/>
              <a:stCxn id="11" idx="4"/>
              <a:endCxn id="69" idx="0"/>
            </p:cNvCxnSpPr>
            <p:nvPr/>
          </p:nvCxnSpPr>
          <p:spPr>
            <a:xfrm>
              <a:off x="8124825" y="3824287"/>
              <a:ext cx="1" cy="280473"/>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59A3210-217D-06D4-A8F7-AEDD4E9E9DFA}"/>
                </a:ext>
              </a:extLst>
            </p:cNvPr>
            <p:cNvCxnSpPr>
              <a:cxnSpLocks/>
              <a:stCxn id="59" idx="4"/>
              <a:endCxn id="70" idx="0"/>
            </p:cNvCxnSpPr>
            <p:nvPr/>
          </p:nvCxnSpPr>
          <p:spPr>
            <a:xfrm>
              <a:off x="9534525" y="3824287"/>
              <a:ext cx="3" cy="318087"/>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1BAF4BCD-7370-D639-0A1F-C6657C9689DE}"/>
                </a:ext>
              </a:extLst>
            </p:cNvPr>
            <p:cNvCxnSpPr>
              <a:cxnSpLocks/>
              <a:stCxn id="13" idx="4"/>
              <a:endCxn id="54" idx="0"/>
            </p:cNvCxnSpPr>
            <p:nvPr/>
          </p:nvCxnSpPr>
          <p:spPr>
            <a:xfrm flipH="1">
              <a:off x="6715123" y="5595937"/>
              <a:ext cx="2" cy="335295"/>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9466EB43-531C-C8AD-49AE-55B0A73D758C}"/>
                </a:ext>
              </a:extLst>
            </p:cNvPr>
            <p:cNvCxnSpPr>
              <a:cxnSpLocks/>
              <a:stCxn id="12" idx="4"/>
              <a:endCxn id="53" idx="0"/>
            </p:cNvCxnSpPr>
            <p:nvPr/>
          </p:nvCxnSpPr>
          <p:spPr>
            <a:xfrm flipH="1">
              <a:off x="5305421" y="5595937"/>
              <a:ext cx="2" cy="335295"/>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90098F4F-0E3A-9747-1C9A-4795E0C9318C}"/>
                </a:ext>
              </a:extLst>
            </p:cNvPr>
            <p:cNvCxnSpPr>
              <a:cxnSpLocks/>
              <a:stCxn id="8" idx="4"/>
              <a:endCxn id="55" idx="0"/>
            </p:cNvCxnSpPr>
            <p:nvPr/>
          </p:nvCxnSpPr>
          <p:spPr>
            <a:xfrm>
              <a:off x="3895724" y="1919287"/>
              <a:ext cx="9287" cy="40078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6F5DBA8E-56D5-E157-DFF1-FEFA816D8D99}"/>
                </a:ext>
              </a:extLst>
            </p:cNvPr>
            <p:cNvCxnSpPr>
              <a:cxnSpLocks/>
              <a:stCxn id="9" idx="4"/>
              <a:endCxn id="56" idx="0"/>
            </p:cNvCxnSpPr>
            <p:nvPr/>
          </p:nvCxnSpPr>
          <p:spPr>
            <a:xfrm>
              <a:off x="5305424" y="1919287"/>
              <a:ext cx="12667" cy="395072"/>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2BEC47B-5E0A-B6B8-5C1E-3D3AB9635EC7}"/>
                </a:ext>
              </a:extLst>
            </p:cNvPr>
            <p:cNvCxnSpPr>
              <a:cxnSpLocks/>
              <a:stCxn id="10" idx="4"/>
              <a:endCxn id="57" idx="0"/>
            </p:cNvCxnSpPr>
            <p:nvPr/>
          </p:nvCxnSpPr>
          <p:spPr>
            <a:xfrm>
              <a:off x="6715125" y="1919287"/>
              <a:ext cx="16045" cy="378132"/>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D6C45A87-3ED8-4FE3-5FB3-77818572CB92}"/>
                </a:ext>
              </a:extLst>
            </p:cNvPr>
            <p:cNvSpPr/>
            <p:nvPr/>
          </p:nvSpPr>
          <p:spPr>
            <a:xfrm>
              <a:off x="7886859" y="1307002"/>
              <a:ext cx="974235" cy="43399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pr-17</a:t>
              </a:r>
              <a:endParaRPr lang="zh-CN" altLang="en-US" b="1" dirty="0"/>
            </a:p>
          </p:txBody>
        </p:sp>
        <p:sp>
          <p:nvSpPr>
            <p:cNvPr id="128" name="矩形: 圆角 127">
              <a:extLst>
                <a:ext uri="{FF2B5EF4-FFF2-40B4-BE49-F238E27FC236}">
                  <a16:creationId xmlns:a16="http://schemas.microsoft.com/office/drawing/2014/main" id="{0E429665-7695-A0A6-1CE2-8FD937911292}"/>
                </a:ext>
              </a:extLst>
            </p:cNvPr>
            <p:cNvSpPr/>
            <p:nvPr/>
          </p:nvSpPr>
          <p:spPr>
            <a:xfrm>
              <a:off x="10571337" y="3212003"/>
              <a:ext cx="1185824" cy="43399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master</a:t>
              </a:r>
              <a:endParaRPr lang="zh-CN" altLang="en-US" b="1" dirty="0"/>
            </a:p>
          </p:txBody>
        </p:sp>
        <p:sp>
          <p:nvSpPr>
            <p:cNvPr id="129" name="矩形: 圆角 128">
              <a:extLst>
                <a:ext uri="{FF2B5EF4-FFF2-40B4-BE49-F238E27FC236}">
                  <a16:creationId xmlns:a16="http://schemas.microsoft.com/office/drawing/2014/main" id="{22A996DB-AD78-8535-CD28-D30FE4FE0757}"/>
                </a:ext>
              </a:extLst>
            </p:cNvPr>
            <p:cNvSpPr/>
            <p:nvPr/>
          </p:nvSpPr>
          <p:spPr>
            <a:xfrm>
              <a:off x="7822743" y="4957691"/>
              <a:ext cx="974235" cy="43399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dev</a:t>
              </a:r>
              <a:endParaRPr lang="zh-CN" altLang="en-US" b="1" dirty="0"/>
            </a:p>
          </p:txBody>
        </p:sp>
        <p:cxnSp>
          <p:nvCxnSpPr>
            <p:cNvPr id="131" name="直接箭头连接符 130">
              <a:extLst>
                <a:ext uri="{FF2B5EF4-FFF2-40B4-BE49-F238E27FC236}">
                  <a16:creationId xmlns:a16="http://schemas.microsoft.com/office/drawing/2014/main" id="{A67EA339-7111-D5FF-37BD-1ED89017B1F3}"/>
                </a:ext>
              </a:extLst>
            </p:cNvPr>
            <p:cNvCxnSpPr>
              <a:stCxn id="127" idx="1"/>
              <a:endCxn id="10" idx="6"/>
            </p:cNvCxnSpPr>
            <p:nvPr/>
          </p:nvCxnSpPr>
          <p:spPr>
            <a:xfrm flipH="1">
              <a:off x="7110412" y="1524000"/>
              <a:ext cx="776447" cy="0"/>
            </a:xfrm>
            <a:prstGeom prst="straightConnector1">
              <a:avLst/>
            </a:prstGeom>
            <a:ln w="38100">
              <a:solidFill>
                <a:srgbClr val="8D000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CDFF54E0-E76F-342F-13DA-1C3A2FAEA97F}"/>
                </a:ext>
              </a:extLst>
            </p:cNvPr>
            <p:cNvCxnSpPr>
              <a:cxnSpLocks/>
              <a:stCxn id="128" idx="1"/>
              <a:endCxn id="59" idx="6"/>
            </p:cNvCxnSpPr>
            <p:nvPr/>
          </p:nvCxnSpPr>
          <p:spPr>
            <a:xfrm flipH="1">
              <a:off x="9929811" y="3429000"/>
              <a:ext cx="641526" cy="0"/>
            </a:xfrm>
            <a:prstGeom prst="straightConnector1">
              <a:avLst/>
            </a:prstGeom>
            <a:ln w="38100">
              <a:solidFill>
                <a:srgbClr val="8D000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2A3819-091C-5CC3-CF59-757F837669A1}"/>
                </a:ext>
              </a:extLst>
            </p:cNvPr>
            <p:cNvCxnSpPr>
              <a:cxnSpLocks/>
              <a:stCxn id="129" idx="1"/>
              <a:endCxn id="13" idx="6"/>
            </p:cNvCxnSpPr>
            <p:nvPr/>
          </p:nvCxnSpPr>
          <p:spPr>
            <a:xfrm flipH="1">
              <a:off x="7110412" y="5174689"/>
              <a:ext cx="712331" cy="25961"/>
            </a:xfrm>
            <a:prstGeom prst="straightConnector1">
              <a:avLst/>
            </a:prstGeom>
            <a:ln w="38100">
              <a:solidFill>
                <a:srgbClr val="8D0005"/>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55E742DE-91F3-2931-D950-233335A56EA6}"/>
              </a:ext>
            </a:extLst>
          </p:cNvPr>
          <p:cNvSpPr txBox="1"/>
          <p:nvPr/>
        </p:nvSpPr>
        <p:spPr>
          <a:xfrm>
            <a:off x="281833" y="1063051"/>
            <a:ext cx="11449102" cy="1477328"/>
          </a:xfrm>
          <a:prstGeom prst="rect">
            <a:avLst/>
          </a:prstGeom>
          <a:noFill/>
        </p:spPr>
        <p:txBody>
          <a:bodyPr wrap="square" rtlCol="0">
            <a:spAutoFit/>
          </a:bodyPr>
          <a:lstStyle/>
          <a:p>
            <a:r>
              <a:rPr lang="en-US" altLang="zh-CN" dirty="0">
                <a:solidFill>
                  <a:srgbClr val="374151"/>
                </a:solidFill>
                <a:latin typeface="Söhne"/>
              </a:rPr>
              <a:t>·A</a:t>
            </a:r>
            <a:r>
              <a:rPr lang="en-US" altLang="zh-CN" b="0" i="0" dirty="0">
                <a:solidFill>
                  <a:srgbClr val="374151"/>
                </a:solidFill>
                <a:effectLst/>
                <a:latin typeface="Söhne"/>
              </a:rPr>
              <a:t> branch is a lightweight movable pointer to a specific commit in a repository's version history. </a:t>
            </a:r>
          </a:p>
          <a:p>
            <a:r>
              <a:rPr lang="en-US" altLang="zh-CN" b="0" i="0" dirty="0">
                <a:solidFill>
                  <a:srgbClr val="374151"/>
                </a:solidFill>
                <a:effectLst/>
                <a:latin typeface="Söhne"/>
              </a:rPr>
              <a:t>·It is used to isolate changes made to the codebase so that they do not interfere with the work of other developers. </a:t>
            </a:r>
          </a:p>
          <a:p>
            <a:r>
              <a:rPr lang="en-US" altLang="zh-CN" dirty="0">
                <a:solidFill>
                  <a:srgbClr val="374151"/>
                </a:solidFill>
                <a:latin typeface="Söhne"/>
              </a:rPr>
              <a:t>·</a:t>
            </a:r>
            <a:r>
              <a:rPr lang="en-US" altLang="zh-CN" b="0" i="0" dirty="0">
                <a:solidFill>
                  <a:srgbClr val="374151"/>
                </a:solidFill>
                <a:effectLst/>
                <a:latin typeface="Söhne"/>
              </a:rPr>
              <a:t>Branches allow developers to work in parallel without affecting the main codebase.  </a:t>
            </a:r>
          </a:p>
          <a:p>
            <a:r>
              <a:rPr lang="en-US" altLang="zh-CN" dirty="0">
                <a:solidFill>
                  <a:srgbClr val="374151"/>
                </a:solidFill>
                <a:latin typeface="Söhne"/>
              </a:rPr>
              <a:t> </a:t>
            </a:r>
            <a:r>
              <a:rPr lang="en-US" altLang="zh-CN" b="0" i="0" dirty="0">
                <a:solidFill>
                  <a:srgbClr val="374151"/>
                </a:solidFill>
                <a:effectLst/>
                <a:latin typeface="Söhne"/>
              </a:rPr>
              <a:t>Once the changes are complete and tested, they can be merged back into the main branch.</a:t>
            </a:r>
          </a:p>
          <a:p>
            <a:r>
              <a:rPr lang="en-US" altLang="zh-CN" dirty="0">
                <a:solidFill>
                  <a:srgbClr val="374151"/>
                </a:solidFill>
                <a:latin typeface="Söhne"/>
              </a:rPr>
              <a:t>·Default branch is ‘master’, which represents the main codebase</a:t>
            </a:r>
            <a:endParaRPr lang="en-US" altLang="zh-CN" dirty="0"/>
          </a:p>
        </p:txBody>
      </p:sp>
    </p:spTree>
    <p:extLst>
      <p:ext uri="{BB962C8B-B14F-4D97-AF65-F5344CB8AC3E}">
        <p14:creationId xmlns:p14="http://schemas.microsoft.com/office/powerpoint/2010/main" val="306972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9C60-63F1-E44E-B061-5415F5B24458}"/>
              </a:ext>
            </a:extLst>
          </p:cNvPr>
          <p:cNvSpPr>
            <a:spLocks noGrp="1"/>
          </p:cNvSpPr>
          <p:nvPr>
            <p:ph type="title"/>
          </p:nvPr>
        </p:nvSpPr>
        <p:spPr/>
        <p:txBody>
          <a:bodyPr/>
          <a:lstStyle/>
          <a:p>
            <a:r>
              <a:rPr lang="en-US" altLang="zh-CN" dirty="0"/>
              <a:t>Install Git</a:t>
            </a:r>
            <a:endParaRPr kumimoji="1" lang="zh-CN" altLang="en-US" dirty="0"/>
          </a:p>
        </p:txBody>
      </p:sp>
      <p:sp>
        <p:nvSpPr>
          <p:cNvPr id="3" name="文本框 2">
            <a:extLst>
              <a:ext uri="{FF2B5EF4-FFF2-40B4-BE49-F238E27FC236}">
                <a16:creationId xmlns:a16="http://schemas.microsoft.com/office/drawing/2014/main" id="{8DD4789B-90F3-8605-7159-1EE8988887D2}"/>
              </a:ext>
            </a:extLst>
          </p:cNvPr>
          <p:cNvSpPr txBox="1"/>
          <p:nvPr/>
        </p:nvSpPr>
        <p:spPr>
          <a:xfrm>
            <a:off x="523874" y="1247775"/>
            <a:ext cx="8216283" cy="369332"/>
          </a:xfrm>
          <a:prstGeom prst="rect">
            <a:avLst/>
          </a:prstGeom>
          <a:noFill/>
        </p:spPr>
        <p:txBody>
          <a:bodyPr wrap="square" rtlCol="0">
            <a:spAutoFit/>
          </a:bodyPr>
          <a:lstStyle/>
          <a:p>
            <a:r>
              <a:rPr lang="en-US" altLang="zh-CN" dirty="0"/>
              <a:t>Please go to </a:t>
            </a:r>
            <a:r>
              <a:rPr lang="en-US" altLang="zh-CN" dirty="0">
                <a:hlinkClick r:id="rId3"/>
              </a:rPr>
              <a:t>https://git-scm.com/downloads</a:t>
            </a:r>
            <a:r>
              <a:rPr lang="en-US" altLang="zh-CN" dirty="0"/>
              <a:t> and follow the corresponding instructions.</a:t>
            </a:r>
            <a:endParaRPr lang="zh-CN" altLang="en-US" dirty="0"/>
          </a:p>
        </p:txBody>
      </p:sp>
      <p:pic>
        <p:nvPicPr>
          <p:cNvPr id="5" name="图片 4" descr="文本&#10;&#10;描述已自动生成">
            <a:extLst>
              <a:ext uri="{FF2B5EF4-FFF2-40B4-BE49-F238E27FC236}">
                <a16:creationId xmlns:a16="http://schemas.microsoft.com/office/drawing/2014/main" id="{3BD42F1A-7FC8-2440-A5C3-9DC384976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394" y="1617107"/>
            <a:ext cx="4760947" cy="1918697"/>
          </a:xfrm>
          <a:prstGeom prst="rect">
            <a:avLst/>
          </a:prstGeom>
        </p:spPr>
      </p:pic>
      <p:pic>
        <p:nvPicPr>
          <p:cNvPr id="7" name="图片 6" descr="图形用户界面, 文本, 应用程序&#10;&#10;描述已自动生成">
            <a:extLst>
              <a:ext uri="{FF2B5EF4-FFF2-40B4-BE49-F238E27FC236}">
                <a16:creationId xmlns:a16="http://schemas.microsoft.com/office/drawing/2014/main" id="{A01F2185-4B19-B170-4602-5060A4C0B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7394" y="3651730"/>
            <a:ext cx="4675035" cy="2398372"/>
          </a:xfrm>
          <a:prstGeom prst="rect">
            <a:avLst/>
          </a:prstGeom>
        </p:spPr>
      </p:pic>
      <p:pic>
        <p:nvPicPr>
          <p:cNvPr id="9" name="图片 8" descr="图形用户界面, 网站&#10;&#10;描述已自动生成">
            <a:extLst>
              <a:ext uri="{FF2B5EF4-FFF2-40B4-BE49-F238E27FC236}">
                <a16:creationId xmlns:a16="http://schemas.microsoft.com/office/drawing/2014/main" id="{A5C6A4BD-6DAA-51CD-901F-38F0E606C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916" y="1901143"/>
            <a:ext cx="5584084" cy="3881719"/>
          </a:xfrm>
          <a:prstGeom prst="rect">
            <a:avLst/>
          </a:prstGeom>
        </p:spPr>
      </p:pic>
    </p:spTree>
    <p:extLst>
      <p:ext uri="{BB962C8B-B14F-4D97-AF65-F5344CB8AC3E}">
        <p14:creationId xmlns:p14="http://schemas.microsoft.com/office/powerpoint/2010/main" val="3332622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CAECE-2A75-06B2-B285-5C0BC3ED5127}"/>
              </a:ext>
            </a:extLst>
          </p:cNvPr>
          <p:cNvSpPr>
            <a:spLocks noGrp="1"/>
          </p:cNvSpPr>
          <p:nvPr>
            <p:ph type="title"/>
          </p:nvPr>
        </p:nvSpPr>
        <p:spPr/>
        <p:txBody>
          <a:bodyPr/>
          <a:lstStyle/>
          <a:p>
            <a:r>
              <a:rPr lang="en-US" altLang="zh-CN" dirty="0"/>
              <a:t>Executing Commands in Git</a:t>
            </a:r>
            <a:endParaRPr lang="zh-CN" altLang="en-US" dirty="0"/>
          </a:p>
        </p:txBody>
      </p:sp>
      <p:grpSp>
        <p:nvGrpSpPr>
          <p:cNvPr id="3" name="组合 2">
            <a:extLst>
              <a:ext uri="{FF2B5EF4-FFF2-40B4-BE49-F238E27FC236}">
                <a16:creationId xmlns:a16="http://schemas.microsoft.com/office/drawing/2014/main" id="{9B286993-5753-9681-3679-E7C6FFCDA9FC}"/>
              </a:ext>
            </a:extLst>
          </p:cNvPr>
          <p:cNvGrpSpPr/>
          <p:nvPr/>
        </p:nvGrpSpPr>
        <p:grpSpPr>
          <a:xfrm>
            <a:off x="717096" y="1332140"/>
            <a:ext cx="10484304" cy="759735"/>
            <a:chOff x="566056" y="1629653"/>
            <a:chExt cx="6585240" cy="759735"/>
          </a:xfrm>
        </p:grpSpPr>
        <p:sp>
          <p:nvSpPr>
            <p:cNvPr id="4" name="矩形: 圆角 3">
              <a:extLst>
                <a:ext uri="{FF2B5EF4-FFF2-40B4-BE49-F238E27FC236}">
                  <a16:creationId xmlns:a16="http://schemas.microsoft.com/office/drawing/2014/main" id="{1D136D13-D4FD-3048-5838-C74518E11AF4}"/>
                </a:ext>
              </a:extLst>
            </p:cNvPr>
            <p:cNvSpPr/>
            <p:nvPr/>
          </p:nvSpPr>
          <p:spPr>
            <a:xfrm>
              <a:off x="566056" y="1629653"/>
              <a:ext cx="6585239" cy="759735"/>
            </a:xfrm>
            <a:prstGeom prst="roundRect">
              <a:avLst/>
            </a:prstGeom>
            <a:solidFill>
              <a:schemeClr val="bg1"/>
            </a:solidFill>
            <a:ln w="25400">
              <a:solidFill>
                <a:srgbClr val="8D000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D54591B-6C24-B92F-85A0-E20CBECCFD26}"/>
                </a:ext>
              </a:extLst>
            </p:cNvPr>
            <p:cNvSpPr txBox="1"/>
            <p:nvPr/>
          </p:nvSpPr>
          <p:spPr>
            <a:xfrm>
              <a:off x="820217" y="1761630"/>
              <a:ext cx="6331079" cy="461665"/>
            </a:xfrm>
            <a:prstGeom prst="rect">
              <a:avLst/>
            </a:prstGeom>
            <a:noFill/>
          </p:spPr>
          <p:txBody>
            <a:bodyPr wrap="square" rtlCol="0">
              <a:spAutoFit/>
            </a:bodyPr>
            <a:lstStyle/>
            <a:p>
              <a:pPr algn="just"/>
              <a:r>
                <a:rPr lang="en-US" altLang="zh-CN" sz="2400" b="1" dirty="0">
                  <a:solidFill>
                    <a:srgbClr val="8D0005"/>
                  </a:solidFill>
                  <a:latin typeface="+mj-lt"/>
                </a:rPr>
                <a:t>git  </a:t>
              </a:r>
              <a:r>
                <a:rPr lang="en-US" altLang="zh-CN" sz="2400" b="1" dirty="0"/>
                <a:t>&lt;git-options&gt;  &lt;command&gt;  &lt;command-options&gt;  &lt;operands&gt;</a:t>
              </a:r>
              <a:endParaRPr lang="zh-CN" altLang="en-US" sz="2400" dirty="0"/>
            </a:p>
          </p:txBody>
        </p:sp>
      </p:grpSp>
      <p:sp>
        <p:nvSpPr>
          <p:cNvPr id="6" name="文本框 5">
            <a:extLst>
              <a:ext uri="{FF2B5EF4-FFF2-40B4-BE49-F238E27FC236}">
                <a16:creationId xmlns:a16="http://schemas.microsoft.com/office/drawing/2014/main" id="{7307055F-914E-0890-24B7-A91A6E97C4E8}"/>
              </a:ext>
            </a:extLst>
          </p:cNvPr>
          <p:cNvSpPr txBox="1"/>
          <p:nvPr/>
        </p:nvSpPr>
        <p:spPr>
          <a:xfrm>
            <a:off x="955163" y="2346949"/>
            <a:ext cx="10152719" cy="3662541"/>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solidFill>
                  <a:srgbClr val="8D0005"/>
                </a:solidFill>
              </a:rPr>
              <a:t>git</a:t>
            </a:r>
            <a:r>
              <a:rPr lang="en-US" altLang="zh-CN" sz="2000" dirty="0"/>
              <a:t>: command to run git</a:t>
            </a:r>
          </a:p>
          <a:p>
            <a:pPr marL="285750" indent="-285750">
              <a:buFont typeface="Arial" panose="020B0604020202020204" pitchFamily="34" charset="0"/>
              <a:buChar char="•"/>
            </a:pPr>
            <a:r>
              <a:rPr lang="en-US" altLang="zh-CN" sz="2800" b="1" dirty="0"/>
              <a:t>&lt;git-options&gt;: </a:t>
            </a:r>
            <a:r>
              <a:rPr lang="en-US" altLang="zh-CN" sz="2000" dirty="0"/>
              <a:t>global options to git itself. e.g. </a:t>
            </a:r>
            <a:r>
              <a:rPr lang="en-US" altLang="zh-CN" sz="2000" i="1" dirty="0"/>
              <a:t>git --work-tree=&lt;path&gt;, git --version</a:t>
            </a:r>
          </a:p>
          <a:p>
            <a:pPr marL="285750" indent="-285750">
              <a:buFont typeface="Arial" panose="020B0604020202020204" pitchFamily="34" charset="0"/>
              <a:buChar char="•"/>
            </a:pPr>
            <a:r>
              <a:rPr lang="en-US" altLang="zh-CN" sz="2800" b="1" dirty="0"/>
              <a:t>&lt;command&gt;:</a:t>
            </a:r>
            <a:r>
              <a:rPr lang="en-US" altLang="zh-CN" sz="2000" dirty="0"/>
              <a:t> git command to execute. e.g. </a:t>
            </a:r>
            <a:r>
              <a:rPr lang="en-US" altLang="zh-CN" sz="2000" i="1" dirty="0"/>
              <a:t>git push.</a:t>
            </a:r>
          </a:p>
          <a:p>
            <a:pPr marL="742950" lvl="1" indent="-285750">
              <a:buFont typeface="Arial" panose="020B0604020202020204" pitchFamily="34" charset="0"/>
              <a:buChar char="•"/>
            </a:pPr>
            <a:r>
              <a:rPr lang="en-US" altLang="zh-CN" sz="1600" i="1" dirty="0"/>
              <a:t>porcelain commands: add, branch, checkout, config, diff…</a:t>
            </a:r>
          </a:p>
          <a:p>
            <a:pPr marL="742950" lvl="1" indent="-285750">
              <a:buFont typeface="Arial" panose="020B0604020202020204" pitchFamily="34" charset="0"/>
              <a:buChar char="•"/>
            </a:pPr>
            <a:r>
              <a:rPr lang="en-US" altLang="zh-CN" sz="1600" i="1" dirty="0"/>
              <a:t>plumbing commands: cat-file, commit-tree, is-files…</a:t>
            </a:r>
          </a:p>
          <a:p>
            <a:pPr marL="285750" indent="-285750">
              <a:buFont typeface="Arial" panose="020B0604020202020204" pitchFamily="34" charset="0"/>
              <a:buChar char="•"/>
            </a:pPr>
            <a:r>
              <a:rPr lang="en-US" altLang="zh-CN" sz="2800" b="1" dirty="0"/>
              <a:t>&lt;command-options&gt;: </a:t>
            </a:r>
            <a:r>
              <a:rPr lang="en-US" altLang="zh-CN" sz="2000" dirty="0"/>
              <a:t>Options to the specified command. e.g. </a:t>
            </a:r>
            <a:r>
              <a:rPr lang="en-US" altLang="zh-CN" sz="2000" i="1" dirty="0"/>
              <a:t>git commit –m “comment”.</a:t>
            </a:r>
          </a:p>
          <a:p>
            <a:pPr marL="285750" indent="-285750">
              <a:buFont typeface="Arial" panose="020B0604020202020204" pitchFamily="34" charset="0"/>
              <a:buChar char="•"/>
            </a:pPr>
            <a:r>
              <a:rPr lang="en-US" altLang="zh-CN" sz="2800" b="1" dirty="0"/>
              <a:t>&lt;operands&gt;: </a:t>
            </a:r>
            <a:r>
              <a:rPr lang="en-US" altLang="zh-CN" sz="2000" dirty="0"/>
              <a:t>items for the command to operate on. e.g. </a:t>
            </a:r>
            <a:r>
              <a:rPr lang="en-US" altLang="zh-CN" sz="2000" i="1" dirty="0"/>
              <a:t>git add *.c.</a:t>
            </a:r>
          </a:p>
          <a:p>
            <a:pPr marL="742950" lvl="1" indent="-285750">
              <a:buFont typeface="Arial" panose="020B0604020202020204" pitchFamily="34" charset="0"/>
              <a:buChar char="•"/>
            </a:pPr>
            <a:r>
              <a:rPr lang="en-US" altLang="zh-CN" sz="1600" i="1" dirty="0"/>
              <a:t>SHA1 value of a commit or a named branch or tag that refers to such a commit</a:t>
            </a:r>
          </a:p>
          <a:p>
            <a:pPr marL="742950" lvl="1" indent="-285750">
              <a:buFont typeface="Arial" panose="020B0604020202020204" pitchFamily="34" charset="0"/>
              <a:buChar char="•"/>
            </a:pPr>
            <a:r>
              <a:rPr lang="en-US" altLang="zh-CN" sz="1600" i="1" dirty="0"/>
              <a:t>a file or directory on the disk</a:t>
            </a:r>
            <a:endParaRPr lang="zh-CN" altLang="en-US" sz="1600" i="1" dirty="0"/>
          </a:p>
        </p:txBody>
      </p:sp>
    </p:spTree>
    <p:extLst>
      <p:ext uri="{BB962C8B-B14F-4D97-AF65-F5344CB8AC3E}">
        <p14:creationId xmlns:p14="http://schemas.microsoft.com/office/powerpoint/2010/main" val="627344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1C184-3514-4293-4959-A02D8CF0C2F1}"/>
              </a:ext>
            </a:extLst>
          </p:cNvPr>
          <p:cNvSpPr>
            <a:spLocks noGrp="1"/>
          </p:cNvSpPr>
          <p:nvPr>
            <p:ph type="title"/>
          </p:nvPr>
        </p:nvSpPr>
        <p:spPr/>
        <p:txBody>
          <a:bodyPr/>
          <a:lstStyle/>
          <a:p>
            <a:r>
              <a:rPr lang="en-US" altLang="zh-CN" dirty="0"/>
              <a:t>Git Configuration</a:t>
            </a:r>
            <a:endParaRPr lang="zh-CN" altLang="en-US" dirty="0"/>
          </a:p>
        </p:txBody>
      </p:sp>
      <p:grpSp>
        <p:nvGrpSpPr>
          <p:cNvPr id="3" name="组合 2">
            <a:extLst>
              <a:ext uri="{FF2B5EF4-FFF2-40B4-BE49-F238E27FC236}">
                <a16:creationId xmlns:a16="http://schemas.microsoft.com/office/drawing/2014/main" id="{C0931BCA-EF8F-C9EB-B289-BE8DB7FAFB4A}"/>
              </a:ext>
            </a:extLst>
          </p:cNvPr>
          <p:cNvGrpSpPr/>
          <p:nvPr/>
        </p:nvGrpSpPr>
        <p:grpSpPr>
          <a:xfrm>
            <a:off x="717096" y="1332140"/>
            <a:ext cx="5881131" cy="759735"/>
            <a:chOff x="566056" y="1629653"/>
            <a:chExt cx="6585240" cy="759735"/>
          </a:xfrm>
        </p:grpSpPr>
        <p:sp>
          <p:nvSpPr>
            <p:cNvPr id="4" name="矩形: 圆角 3">
              <a:extLst>
                <a:ext uri="{FF2B5EF4-FFF2-40B4-BE49-F238E27FC236}">
                  <a16:creationId xmlns:a16="http://schemas.microsoft.com/office/drawing/2014/main" id="{457C81AB-4B63-C048-5AA4-75B970939D29}"/>
                </a:ext>
              </a:extLst>
            </p:cNvPr>
            <p:cNvSpPr/>
            <p:nvPr/>
          </p:nvSpPr>
          <p:spPr>
            <a:xfrm>
              <a:off x="566056" y="1629653"/>
              <a:ext cx="6585239" cy="759735"/>
            </a:xfrm>
            <a:prstGeom prst="roundRect">
              <a:avLst/>
            </a:prstGeom>
            <a:solidFill>
              <a:schemeClr val="bg1"/>
            </a:solidFill>
            <a:ln w="25400">
              <a:solidFill>
                <a:srgbClr val="8D000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AA63244-602A-9514-D245-5369439A7F92}"/>
                </a:ext>
              </a:extLst>
            </p:cNvPr>
            <p:cNvSpPr txBox="1"/>
            <p:nvPr/>
          </p:nvSpPr>
          <p:spPr>
            <a:xfrm>
              <a:off x="820217" y="1761630"/>
              <a:ext cx="6331079" cy="461665"/>
            </a:xfrm>
            <a:prstGeom prst="rect">
              <a:avLst/>
            </a:prstGeom>
            <a:noFill/>
          </p:spPr>
          <p:txBody>
            <a:bodyPr wrap="square" rtlCol="0">
              <a:spAutoFit/>
            </a:bodyPr>
            <a:lstStyle/>
            <a:p>
              <a:pPr algn="just"/>
              <a:r>
                <a:rPr lang="en-US" altLang="zh-CN" sz="2400" b="1" dirty="0">
                  <a:solidFill>
                    <a:srgbClr val="8D0005"/>
                  </a:solidFill>
                  <a:latin typeface="+mj-lt"/>
                </a:rPr>
                <a:t>git config </a:t>
              </a:r>
              <a:r>
                <a:rPr lang="en-US" altLang="zh-CN" sz="2400" b="1" dirty="0"/>
                <a:t>[&lt;file-option&gt;] name [value]</a:t>
              </a:r>
              <a:endParaRPr lang="zh-CN" altLang="en-US" sz="2400" dirty="0"/>
            </a:p>
          </p:txBody>
        </p:sp>
      </p:grpSp>
      <p:sp>
        <p:nvSpPr>
          <p:cNvPr id="6" name="文本框 5">
            <a:extLst>
              <a:ext uri="{FF2B5EF4-FFF2-40B4-BE49-F238E27FC236}">
                <a16:creationId xmlns:a16="http://schemas.microsoft.com/office/drawing/2014/main" id="{429D7EE2-78F2-9C92-7886-01655A5223D0}"/>
              </a:ext>
            </a:extLst>
          </p:cNvPr>
          <p:cNvSpPr txBox="1"/>
          <p:nvPr/>
        </p:nvSpPr>
        <p:spPr>
          <a:xfrm>
            <a:off x="928006" y="2283670"/>
            <a:ext cx="9216119" cy="1200329"/>
          </a:xfrm>
          <a:prstGeom prst="rect">
            <a:avLst/>
          </a:prstGeom>
          <a:noFill/>
        </p:spPr>
        <p:txBody>
          <a:bodyPr wrap="square" rtlCol="0">
            <a:spAutoFit/>
          </a:bodyPr>
          <a:lstStyle/>
          <a:p>
            <a:r>
              <a:rPr lang="en-US" altLang="zh-CN" dirty="0"/>
              <a:t>&lt;file-option&gt;:</a:t>
            </a:r>
          </a:p>
          <a:p>
            <a:pPr marL="285750" indent="-285750">
              <a:buFont typeface="Arial" panose="020B0604020202020204" pitchFamily="34" charset="0"/>
              <a:buChar char="•"/>
            </a:pPr>
            <a:r>
              <a:rPr lang="en-US" altLang="zh-CN" b="1" dirty="0">
                <a:solidFill>
                  <a:srgbClr val="8D0005"/>
                </a:solidFill>
              </a:rPr>
              <a:t>--system</a:t>
            </a:r>
            <a:r>
              <a:rPr lang="en-US" altLang="zh-CN" dirty="0"/>
              <a:t>: every user on the system and all their repositories, stored in </a:t>
            </a:r>
            <a:r>
              <a:rPr lang="en-US" altLang="zh-CN" i="1" dirty="0"/>
              <a:t>[path]/</a:t>
            </a:r>
            <a:r>
              <a:rPr lang="en-US" altLang="zh-CN" i="1" dirty="0" err="1"/>
              <a:t>etc</a:t>
            </a:r>
            <a:r>
              <a:rPr lang="en-US" altLang="zh-CN" i="1" dirty="0"/>
              <a:t>/</a:t>
            </a:r>
            <a:r>
              <a:rPr lang="en-US" altLang="zh-CN" i="1" dirty="0" err="1"/>
              <a:t>gitconfig</a:t>
            </a:r>
            <a:r>
              <a:rPr lang="en-US" altLang="zh-CN" dirty="0"/>
              <a:t>.</a:t>
            </a:r>
          </a:p>
          <a:p>
            <a:pPr marL="285750" indent="-285750">
              <a:buFont typeface="Arial" panose="020B0604020202020204" pitchFamily="34" charset="0"/>
              <a:buChar char="•"/>
            </a:pPr>
            <a:r>
              <a:rPr lang="en-US" altLang="zh-CN" b="1" dirty="0">
                <a:solidFill>
                  <a:srgbClr val="8D0005"/>
                </a:solidFill>
              </a:rPr>
              <a:t>--global</a:t>
            </a:r>
            <a:r>
              <a:rPr lang="en-US" altLang="zh-CN" dirty="0"/>
              <a:t>: specific personally to the user, stored in </a:t>
            </a:r>
            <a:r>
              <a:rPr lang="en-US" altLang="zh-CN" i="1" dirty="0"/>
              <a:t>~/.</a:t>
            </a:r>
            <a:r>
              <a:rPr lang="en-US" altLang="zh-CN" i="1" dirty="0" err="1"/>
              <a:t>gitconfig</a:t>
            </a:r>
            <a:r>
              <a:rPr lang="en-US" altLang="zh-CN" i="1" dirty="0"/>
              <a:t> </a:t>
            </a:r>
            <a:r>
              <a:rPr lang="en-US" altLang="zh-CN" dirty="0"/>
              <a:t>or </a:t>
            </a:r>
            <a:r>
              <a:rPr lang="en-US" altLang="zh-CN" i="1" dirty="0"/>
              <a:t>~/.config/git/config</a:t>
            </a:r>
            <a:r>
              <a:rPr lang="en-US" altLang="zh-CN" dirty="0"/>
              <a:t>.</a:t>
            </a:r>
          </a:p>
          <a:p>
            <a:pPr marL="285750" indent="-285750">
              <a:buFont typeface="Arial" panose="020B0604020202020204" pitchFamily="34" charset="0"/>
              <a:buChar char="•"/>
            </a:pPr>
            <a:r>
              <a:rPr lang="en-US" altLang="zh-CN" b="1" dirty="0">
                <a:solidFill>
                  <a:srgbClr val="8D0005"/>
                </a:solidFill>
              </a:rPr>
              <a:t>--local</a:t>
            </a:r>
            <a:r>
              <a:rPr lang="en-US" altLang="zh-CN" dirty="0"/>
              <a:t>: current repository, stored in </a:t>
            </a:r>
            <a:r>
              <a:rPr lang="en-US" altLang="zh-CN" i="1" dirty="0"/>
              <a:t>.git/config</a:t>
            </a:r>
            <a:r>
              <a:rPr lang="en-US" altLang="zh-CN" dirty="0"/>
              <a:t>.</a:t>
            </a:r>
            <a:endParaRPr lang="zh-CN" altLang="en-US" dirty="0"/>
          </a:p>
        </p:txBody>
      </p:sp>
      <p:sp>
        <p:nvSpPr>
          <p:cNvPr id="7" name="文本框 6">
            <a:extLst>
              <a:ext uri="{FF2B5EF4-FFF2-40B4-BE49-F238E27FC236}">
                <a16:creationId xmlns:a16="http://schemas.microsoft.com/office/drawing/2014/main" id="{DDCA16F5-ECDE-64AF-33F5-B6A580805B50}"/>
              </a:ext>
            </a:extLst>
          </p:cNvPr>
          <p:cNvSpPr txBox="1"/>
          <p:nvPr/>
        </p:nvSpPr>
        <p:spPr>
          <a:xfrm>
            <a:off x="928006" y="3625876"/>
            <a:ext cx="6181725" cy="369332"/>
          </a:xfrm>
          <a:prstGeom prst="rect">
            <a:avLst/>
          </a:prstGeom>
          <a:noFill/>
        </p:spPr>
        <p:txBody>
          <a:bodyPr wrap="square" rtlCol="0">
            <a:spAutoFit/>
          </a:bodyPr>
          <a:lstStyle/>
          <a:p>
            <a:r>
              <a:rPr lang="en-US" altLang="zh-CN" dirty="0"/>
              <a:t>view all of your settings and where they are coming from:</a:t>
            </a:r>
            <a:endParaRPr lang="zh-CN" altLang="en-US" dirty="0"/>
          </a:p>
        </p:txBody>
      </p:sp>
      <p:grpSp>
        <p:nvGrpSpPr>
          <p:cNvPr id="8" name="组合 7">
            <a:extLst>
              <a:ext uri="{FF2B5EF4-FFF2-40B4-BE49-F238E27FC236}">
                <a16:creationId xmlns:a16="http://schemas.microsoft.com/office/drawing/2014/main" id="{DFB5D4CF-3C00-2EA8-D992-FBBF0792BA8D}"/>
              </a:ext>
            </a:extLst>
          </p:cNvPr>
          <p:cNvGrpSpPr/>
          <p:nvPr/>
        </p:nvGrpSpPr>
        <p:grpSpPr>
          <a:xfrm>
            <a:off x="1050471" y="4111054"/>
            <a:ext cx="4799611" cy="584796"/>
            <a:chOff x="566056" y="1629654"/>
            <a:chExt cx="6585240" cy="584796"/>
          </a:xfrm>
        </p:grpSpPr>
        <p:sp>
          <p:nvSpPr>
            <p:cNvPr id="9" name="矩形: 圆角 8">
              <a:extLst>
                <a:ext uri="{FF2B5EF4-FFF2-40B4-BE49-F238E27FC236}">
                  <a16:creationId xmlns:a16="http://schemas.microsoft.com/office/drawing/2014/main" id="{6577137D-7AB3-7926-533E-706A58495AB0}"/>
                </a:ext>
              </a:extLst>
            </p:cNvPr>
            <p:cNvSpPr/>
            <p:nvPr/>
          </p:nvSpPr>
          <p:spPr>
            <a:xfrm>
              <a:off x="566056" y="1629654"/>
              <a:ext cx="6585238" cy="584796"/>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1203982-EDB8-C4E4-2A3A-CDD5444D5543}"/>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config </a:t>
              </a:r>
              <a:r>
                <a:rPr lang="en-US" altLang="zh-CN" dirty="0">
                  <a:latin typeface="+mj-lt"/>
                </a:rPr>
                <a:t>--list --show-origin</a:t>
              </a:r>
              <a:endParaRPr lang="zh-CN" altLang="en-US" dirty="0"/>
            </a:p>
          </p:txBody>
        </p:sp>
      </p:grpSp>
      <p:sp>
        <p:nvSpPr>
          <p:cNvPr id="11" name="文本框 10">
            <a:extLst>
              <a:ext uri="{FF2B5EF4-FFF2-40B4-BE49-F238E27FC236}">
                <a16:creationId xmlns:a16="http://schemas.microsoft.com/office/drawing/2014/main" id="{152215C3-9951-EC40-3C20-F40E276F1329}"/>
              </a:ext>
            </a:extLst>
          </p:cNvPr>
          <p:cNvSpPr txBox="1"/>
          <p:nvPr/>
        </p:nvSpPr>
        <p:spPr>
          <a:xfrm>
            <a:off x="928006" y="4837727"/>
            <a:ext cx="6181725" cy="369332"/>
          </a:xfrm>
          <a:prstGeom prst="rect">
            <a:avLst/>
          </a:prstGeom>
          <a:noFill/>
        </p:spPr>
        <p:txBody>
          <a:bodyPr wrap="square" rtlCol="0">
            <a:spAutoFit/>
          </a:bodyPr>
          <a:lstStyle/>
          <a:p>
            <a:r>
              <a:rPr lang="en-US" altLang="zh-CN" dirty="0"/>
              <a:t>set your user name and email address</a:t>
            </a:r>
            <a:endParaRPr lang="zh-CN" altLang="en-US" dirty="0"/>
          </a:p>
        </p:txBody>
      </p:sp>
      <p:grpSp>
        <p:nvGrpSpPr>
          <p:cNvPr id="12" name="组合 11">
            <a:extLst>
              <a:ext uri="{FF2B5EF4-FFF2-40B4-BE49-F238E27FC236}">
                <a16:creationId xmlns:a16="http://schemas.microsoft.com/office/drawing/2014/main" id="{153FAA09-E5F0-77ED-2132-7CA6138BF0C1}"/>
              </a:ext>
            </a:extLst>
          </p:cNvPr>
          <p:cNvGrpSpPr/>
          <p:nvPr/>
        </p:nvGrpSpPr>
        <p:grpSpPr>
          <a:xfrm>
            <a:off x="1050472" y="5348936"/>
            <a:ext cx="4799610" cy="937562"/>
            <a:chOff x="566056" y="1629654"/>
            <a:chExt cx="6585240" cy="782543"/>
          </a:xfrm>
        </p:grpSpPr>
        <p:sp>
          <p:nvSpPr>
            <p:cNvPr id="13" name="矩形: 圆角 12">
              <a:extLst>
                <a:ext uri="{FF2B5EF4-FFF2-40B4-BE49-F238E27FC236}">
                  <a16:creationId xmlns:a16="http://schemas.microsoft.com/office/drawing/2014/main" id="{0A3162EB-8511-473B-608C-B965E6174F90}"/>
                </a:ext>
              </a:extLst>
            </p:cNvPr>
            <p:cNvSpPr/>
            <p:nvPr/>
          </p:nvSpPr>
          <p:spPr>
            <a:xfrm>
              <a:off x="566056" y="1629654"/>
              <a:ext cx="6585238" cy="78254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97D3170-CE61-DC55-76D3-F3A93BD7C9A8}"/>
                </a:ext>
              </a:extLst>
            </p:cNvPr>
            <p:cNvSpPr txBox="1"/>
            <p:nvPr/>
          </p:nvSpPr>
          <p:spPr>
            <a:xfrm>
              <a:off x="820217" y="1761630"/>
              <a:ext cx="6331079" cy="539465"/>
            </a:xfrm>
            <a:prstGeom prst="rect">
              <a:avLst/>
            </a:prstGeom>
            <a:noFill/>
          </p:spPr>
          <p:txBody>
            <a:bodyPr wrap="square" rtlCol="0">
              <a:spAutoFit/>
            </a:bodyPr>
            <a:lstStyle/>
            <a:p>
              <a:pPr algn="just"/>
              <a:r>
                <a:rPr lang="en-US" altLang="zh-CN" dirty="0">
                  <a:solidFill>
                    <a:srgbClr val="8D0005"/>
                  </a:solidFill>
                  <a:latin typeface="+mj-lt"/>
                </a:rPr>
                <a:t>git config </a:t>
              </a:r>
              <a:r>
                <a:rPr lang="en-US" altLang="zh-CN" dirty="0">
                  <a:latin typeface="+mj-lt"/>
                </a:rPr>
                <a:t>--global user.name “</a:t>
              </a:r>
              <a:r>
                <a:rPr lang="en-US" altLang="zh-CN" dirty="0" err="1">
                  <a:latin typeface="+mj-lt"/>
                </a:rPr>
                <a:t>your_name</a:t>
              </a:r>
              <a:r>
                <a:rPr lang="en-US" altLang="zh-CN" dirty="0">
                  <a:latin typeface="+mj-lt"/>
                </a:rPr>
                <a:t>”</a:t>
              </a:r>
            </a:p>
            <a:p>
              <a:pPr algn="just"/>
              <a:r>
                <a:rPr lang="en-US" altLang="zh-CN" dirty="0">
                  <a:solidFill>
                    <a:srgbClr val="8D0005"/>
                  </a:solidFill>
                  <a:latin typeface="+mj-lt"/>
                </a:rPr>
                <a:t>git config </a:t>
              </a:r>
              <a:r>
                <a:rPr lang="en-US" altLang="zh-CN" dirty="0">
                  <a:latin typeface="+mj-lt"/>
                </a:rPr>
                <a:t>--global </a:t>
              </a:r>
              <a:r>
                <a:rPr lang="en-US" altLang="zh-CN" dirty="0" err="1">
                  <a:latin typeface="+mj-lt"/>
                </a:rPr>
                <a:t>user.email</a:t>
              </a:r>
              <a:r>
                <a:rPr lang="en-US" altLang="zh-CN" dirty="0">
                  <a:latin typeface="+mj-lt"/>
                </a:rPr>
                <a:t> “</a:t>
              </a:r>
              <a:r>
                <a:rPr lang="en-US" altLang="zh-CN" dirty="0" err="1">
                  <a:latin typeface="+mj-lt"/>
                </a:rPr>
                <a:t>your_email</a:t>
              </a:r>
              <a:r>
                <a:rPr lang="en-US" altLang="zh-CN" dirty="0">
                  <a:latin typeface="+mj-lt"/>
                </a:rPr>
                <a:t>”</a:t>
              </a:r>
            </a:p>
          </p:txBody>
        </p:sp>
      </p:grpSp>
      <p:sp>
        <p:nvSpPr>
          <p:cNvPr id="16" name="文本框 15">
            <a:extLst>
              <a:ext uri="{FF2B5EF4-FFF2-40B4-BE49-F238E27FC236}">
                <a16:creationId xmlns:a16="http://schemas.microsoft.com/office/drawing/2014/main" id="{7FAB5DE4-3ECB-9A79-16B0-1636FFD8804D}"/>
              </a:ext>
            </a:extLst>
          </p:cNvPr>
          <p:cNvSpPr txBox="1"/>
          <p:nvPr/>
        </p:nvSpPr>
        <p:spPr>
          <a:xfrm>
            <a:off x="6494317" y="3606865"/>
            <a:ext cx="2992583" cy="369332"/>
          </a:xfrm>
          <a:prstGeom prst="rect">
            <a:avLst/>
          </a:prstGeom>
          <a:noFill/>
        </p:spPr>
        <p:txBody>
          <a:bodyPr wrap="square" rtlCol="0">
            <a:spAutoFit/>
          </a:bodyPr>
          <a:lstStyle/>
          <a:p>
            <a:r>
              <a:rPr lang="en-US" altLang="zh-CN" dirty="0"/>
              <a:t>undo a configuration setting:</a:t>
            </a:r>
            <a:endParaRPr lang="zh-CN" altLang="en-US" dirty="0"/>
          </a:p>
        </p:txBody>
      </p:sp>
      <p:grpSp>
        <p:nvGrpSpPr>
          <p:cNvPr id="17" name="组合 16">
            <a:extLst>
              <a:ext uri="{FF2B5EF4-FFF2-40B4-BE49-F238E27FC236}">
                <a16:creationId xmlns:a16="http://schemas.microsoft.com/office/drawing/2014/main" id="{913CA8B5-A5C3-D1F0-24AC-B4136FBD824E}"/>
              </a:ext>
            </a:extLst>
          </p:cNvPr>
          <p:cNvGrpSpPr/>
          <p:nvPr/>
        </p:nvGrpSpPr>
        <p:grpSpPr>
          <a:xfrm>
            <a:off x="6096000" y="4111054"/>
            <a:ext cx="5839692" cy="778307"/>
            <a:chOff x="566056" y="1629654"/>
            <a:chExt cx="6585240" cy="778307"/>
          </a:xfrm>
        </p:grpSpPr>
        <p:sp>
          <p:nvSpPr>
            <p:cNvPr id="18" name="矩形: 圆角 17">
              <a:extLst>
                <a:ext uri="{FF2B5EF4-FFF2-40B4-BE49-F238E27FC236}">
                  <a16:creationId xmlns:a16="http://schemas.microsoft.com/office/drawing/2014/main" id="{CA4C8380-24DE-6B2B-DB41-CE137F26499A}"/>
                </a:ext>
              </a:extLst>
            </p:cNvPr>
            <p:cNvSpPr/>
            <p:nvPr/>
          </p:nvSpPr>
          <p:spPr>
            <a:xfrm>
              <a:off x="566056" y="1629654"/>
              <a:ext cx="6585238" cy="584796"/>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6342F75-E4C9-53D7-8053-945EF9492BAE}"/>
                </a:ext>
              </a:extLst>
            </p:cNvPr>
            <p:cNvSpPr txBox="1"/>
            <p:nvPr/>
          </p:nvSpPr>
          <p:spPr>
            <a:xfrm>
              <a:off x="820217" y="1761630"/>
              <a:ext cx="6331079" cy="646331"/>
            </a:xfrm>
            <a:prstGeom prst="rect">
              <a:avLst/>
            </a:prstGeom>
            <a:noFill/>
          </p:spPr>
          <p:txBody>
            <a:bodyPr wrap="square" rtlCol="0">
              <a:spAutoFit/>
            </a:bodyPr>
            <a:lstStyle/>
            <a:p>
              <a:pPr algn="just"/>
              <a:r>
                <a:rPr lang="en-US" altLang="zh-CN" dirty="0">
                  <a:solidFill>
                    <a:srgbClr val="8D0005"/>
                  </a:solidFill>
                  <a:latin typeface="+mj-lt"/>
                </a:rPr>
                <a:t>git config --</a:t>
              </a:r>
              <a:r>
                <a:rPr lang="en-US" altLang="zh-CN" dirty="0">
                  <a:latin typeface="+mj-lt"/>
                </a:rPr>
                <a:t>unset &lt;other options&gt; &lt;value to remove&gt;</a:t>
              </a:r>
              <a:endParaRPr lang="zh-CN" altLang="en-US" dirty="0"/>
            </a:p>
          </p:txBody>
        </p:sp>
      </p:grpSp>
    </p:spTree>
    <p:extLst>
      <p:ext uri="{BB962C8B-B14F-4D97-AF65-F5344CB8AC3E}">
        <p14:creationId xmlns:p14="http://schemas.microsoft.com/office/powerpoint/2010/main" val="2314555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B14F4-8AD4-7646-B8AE-9DFC0C61A2C3}"/>
              </a:ext>
            </a:extLst>
          </p:cNvPr>
          <p:cNvSpPr>
            <a:spLocks noGrp="1"/>
          </p:cNvSpPr>
          <p:nvPr>
            <p:ph type="title"/>
          </p:nvPr>
        </p:nvSpPr>
        <p:spPr/>
        <p:txBody>
          <a:bodyPr/>
          <a:lstStyle/>
          <a:p>
            <a:r>
              <a:rPr lang="en-US" altLang="zh-CN" dirty="0"/>
              <a:t>Git Configuration Files Scope</a:t>
            </a:r>
            <a:endParaRPr lang="zh-CN" altLang="en-US" dirty="0"/>
          </a:p>
        </p:txBody>
      </p:sp>
      <p:sp>
        <p:nvSpPr>
          <p:cNvPr id="3" name="流程图: 文档 2">
            <a:extLst>
              <a:ext uri="{FF2B5EF4-FFF2-40B4-BE49-F238E27FC236}">
                <a16:creationId xmlns:a16="http://schemas.microsoft.com/office/drawing/2014/main" id="{2E435AA4-76FB-EAE5-E2A5-C34C00C12B9F}"/>
              </a:ext>
            </a:extLst>
          </p:cNvPr>
          <p:cNvSpPr/>
          <p:nvPr/>
        </p:nvSpPr>
        <p:spPr>
          <a:xfrm>
            <a:off x="1226127" y="2036618"/>
            <a:ext cx="2670464" cy="2784764"/>
          </a:xfrm>
          <a:prstGeom prst="flowChartDocument">
            <a:avLst/>
          </a:prstGeom>
          <a:solidFill>
            <a:schemeClr val="accent5">
              <a:lumMod val="20000"/>
              <a:lumOff val="80000"/>
            </a:schemeClr>
          </a:solid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D3F2FBF-E463-6FEC-B192-CD7533C58364}"/>
              </a:ext>
            </a:extLst>
          </p:cNvPr>
          <p:cNvSpPr txBox="1"/>
          <p:nvPr/>
        </p:nvSpPr>
        <p:spPr>
          <a:xfrm>
            <a:off x="1226127" y="2036618"/>
            <a:ext cx="2670464" cy="2308324"/>
          </a:xfrm>
          <a:prstGeom prst="rect">
            <a:avLst/>
          </a:prstGeom>
          <a:noFill/>
        </p:spPr>
        <p:txBody>
          <a:bodyPr wrap="square" rtlCol="0">
            <a:spAutoFit/>
          </a:bodyPr>
          <a:lstStyle/>
          <a:p>
            <a:r>
              <a:rPr lang="en-US" altLang="zh-CN" sz="1200" dirty="0"/>
              <a:t>[core]</a:t>
            </a:r>
          </a:p>
          <a:p>
            <a:r>
              <a:rPr lang="en-US" altLang="zh-CN" sz="1200" dirty="0"/>
              <a:t>	</a:t>
            </a:r>
            <a:r>
              <a:rPr lang="en-US" altLang="zh-CN" sz="1200" dirty="0" err="1"/>
              <a:t>autocrlf</a:t>
            </a:r>
            <a:r>
              <a:rPr lang="en-US" altLang="zh-CN" sz="1200" dirty="0"/>
              <a:t> = true</a:t>
            </a:r>
          </a:p>
          <a:p>
            <a:r>
              <a:rPr lang="en-US" altLang="zh-CN" sz="1200" dirty="0"/>
              <a:t>	</a:t>
            </a:r>
            <a:r>
              <a:rPr lang="en-US" altLang="zh-CN" sz="1200" dirty="0" err="1"/>
              <a:t>fscache</a:t>
            </a:r>
            <a:r>
              <a:rPr lang="en-US" altLang="zh-CN" sz="1200" dirty="0"/>
              <a:t> = true</a:t>
            </a:r>
          </a:p>
          <a:p>
            <a:r>
              <a:rPr lang="en-US" altLang="zh-CN" sz="1200" dirty="0"/>
              <a:t>	</a:t>
            </a:r>
            <a:r>
              <a:rPr lang="en-US" altLang="zh-CN" sz="1200" dirty="0" err="1"/>
              <a:t>symlinks</a:t>
            </a:r>
            <a:r>
              <a:rPr lang="en-US" altLang="zh-CN" sz="1200" dirty="0"/>
              <a:t> = false</a:t>
            </a:r>
          </a:p>
          <a:p>
            <a:r>
              <a:rPr lang="en-US" altLang="zh-CN" sz="1200" dirty="0"/>
              <a:t>[pull]</a:t>
            </a:r>
          </a:p>
          <a:p>
            <a:r>
              <a:rPr lang="en-US" altLang="zh-CN" sz="1200" dirty="0"/>
              <a:t>	rebase = false</a:t>
            </a:r>
          </a:p>
          <a:p>
            <a:r>
              <a:rPr lang="en-US" altLang="zh-CN" sz="1200" dirty="0"/>
              <a:t>[credential]</a:t>
            </a:r>
          </a:p>
          <a:p>
            <a:r>
              <a:rPr lang="en-US" altLang="zh-CN" sz="1200" dirty="0"/>
              <a:t>	helper = manager-core</a:t>
            </a:r>
          </a:p>
          <a:p>
            <a:r>
              <a:rPr lang="en-US" altLang="zh-CN" sz="1200" dirty="0"/>
              <a:t>[credential "https://dev.azure.com"]</a:t>
            </a:r>
          </a:p>
          <a:p>
            <a:r>
              <a:rPr lang="en-US" altLang="zh-CN" sz="1200" dirty="0"/>
              <a:t>	</a:t>
            </a:r>
            <a:r>
              <a:rPr lang="en-US" altLang="zh-CN" sz="1200" dirty="0" err="1"/>
              <a:t>useHttpPath</a:t>
            </a:r>
            <a:r>
              <a:rPr lang="en-US" altLang="zh-CN" sz="1200" dirty="0"/>
              <a:t> = true</a:t>
            </a:r>
          </a:p>
          <a:p>
            <a:r>
              <a:rPr lang="en-US" altLang="zh-CN" sz="1200" dirty="0"/>
              <a:t>[</a:t>
            </a:r>
            <a:r>
              <a:rPr lang="en-US" altLang="zh-CN" sz="1200" dirty="0" err="1"/>
              <a:t>init</a:t>
            </a:r>
            <a:r>
              <a:rPr lang="en-US" altLang="zh-CN" sz="1200" dirty="0"/>
              <a:t>]</a:t>
            </a:r>
          </a:p>
          <a:p>
            <a:r>
              <a:rPr lang="en-US" altLang="zh-CN" sz="1200" dirty="0"/>
              <a:t>	</a:t>
            </a:r>
            <a:r>
              <a:rPr lang="en-US" altLang="zh-CN" sz="1200" dirty="0" err="1"/>
              <a:t>defaultBranch</a:t>
            </a:r>
            <a:r>
              <a:rPr lang="en-US" altLang="zh-CN" sz="1200" dirty="0"/>
              <a:t> = master</a:t>
            </a:r>
            <a:endParaRPr lang="zh-CN" altLang="en-US" sz="1200" dirty="0"/>
          </a:p>
        </p:txBody>
      </p:sp>
      <p:sp>
        <p:nvSpPr>
          <p:cNvPr id="5" name="矩形: 圆角 4">
            <a:extLst>
              <a:ext uri="{FF2B5EF4-FFF2-40B4-BE49-F238E27FC236}">
                <a16:creationId xmlns:a16="http://schemas.microsoft.com/office/drawing/2014/main" id="{91A81F8E-EE35-A10A-697C-23E761E475D4}"/>
              </a:ext>
            </a:extLst>
          </p:cNvPr>
          <p:cNvSpPr/>
          <p:nvPr/>
        </p:nvSpPr>
        <p:spPr>
          <a:xfrm>
            <a:off x="1226127" y="1560178"/>
            <a:ext cx="2670464" cy="446809"/>
          </a:xfrm>
          <a:prstGeom prst="roundRect">
            <a:avLst/>
          </a:prstGeom>
          <a:solidFill>
            <a:schemeClr val="bg1"/>
          </a:solid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System: &lt;</a:t>
            </a:r>
            <a:r>
              <a:rPr lang="en-US" altLang="zh-CN" sz="1200" b="1" dirty="0" err="1">
                <a:solidFill>
                  <a:schemeClr val="tx1"/>
                </a:solidFill>
              </a:rPr>
              <a:t>usr|usr</a:t>
            </a:r>
            <a:r>
              <a:rPr lang="en-US" altLang="zh-CN" sz="1200" b="1" dirty="0">
                <a:solidFill>
                  <a:schemeClr val="tx1"/>
                </a:solidFill>
              </a:rPr>
              <a:t>/local&gt; /</a:t>
            </a:r>
            <a:r>
              <a:rPr lang="en-US" altLang="zh-CN" sz="1200" b="1" dirty="0" err="1">
                <a:solidFill>
                  <a:schemeClr val="tx1"/>
                </a:solidFill>
              </a:rPr>
              <a:t>etc</a:t>
            </a:r>
            <a:r>
              <a:rPr lang="en-US" altLang="zh-CN" sz="1200" b="1" dirty="0">
                <a:solidFill>
                  <a:schemeClr val="tx1"/>
                </a:solidFill>
              </a:rPr>
              <a:t>/</a:t>
            </a:r>
            <a:r>
              <a:rPr lang="en-US" altLang="zh-CN" sz="1200" b="1" dirty="0" err="1">
                <a:solidFill>
                  <a:schemeClr val="tx1"/>
                </a:solidFill>
              </a:rPr>
              <a:t>gitconfig</a:t>
            </a:r>
            <a:endParaRPr lang="zh-CN" altLang="en-US" sz="1200" b="1" dirty="0">
              <a:solidFill>
                <a:schemeClr val="tx1"/>
              </a:solidFill>
            </a:endParaRPr>
          </a:p>
        </p:txBody>
      </p:sp>
      <p:sp>
        <p:nvSpPr>
          <p:cNvPr id="6" name="流程图: 文档 5">
            <a:extLst>
              <a:ext uri="{FF2B5EF4-FFF2-40B4-BE49-F238E27FC236}">
                <a16:creationId xmlns:a16="http://schemas.microsoft.com/office/drawing/2014/main" id="{16D19DB6-A698-D374-AC47-F9B61B5CD60B}"/>
              </a:ext>
            </a:extLst>
          </p:cNvPr>
          <p:cNvSpPr/>
          <p:nvPr/>
        </p:nvSpPr>
        <p:spPr>
          <a:xfrm>
            <a:off x="1873827" y="2654553"/>
            <a:ext cx="2670464" cy="2784764"/>
          </a:xfrm>
          <a:prstGeom prst="flowChartDocument">
            <a:avLst/>
          </a:prstGeom>
          <a:solidFill>
            <a:schemeClr val="accent3">
              <a:lumMod val="20000"/>
              <a:lumOff val="80000"/>
            </a:schemeClr>
          </a:solidFill>
          <a:ln w="508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3CC8E21-C82A-554B-76BA-F8197343D2C2}"/>
              </a:ext>
            </a:extLst>
          </p:cNvPr>
          <p:cNvSpPr txBox="1"/>
          <p:nvPr/>
        </p:nvSpPr>
        <p:spPr>
          <a:xfrm>
            <a:off x="1873827" y="2654553"/>
            <a:ext cx="2670464" cy="2677656"/>
          </a:xfrm>
          <a:prstGeom prst="rect">
            <a:avLst/>
          </a:prstGeom>
          <a:noFill/>
        </p:spPr>
        <p:txBody>
          <a:bodyPr wrap="square" rtlCol="0">
            <a:spAutoFit/>
          </a:bodyPr>
          <a:lstStyle/>
          <a:p>
            <a:r>
              <a:rPr lang="en-US" altLang="zh-CN" sz="1200" dirty="0"/>
              <a:t>[user]</a:t>
            </a:r>
          </a:p>
          <a:p>
            <a:r>
              <a:rPr lang="en-US" altLang="zh-CN" sz="1200" dirty="0"/>
              <a:t>	email = huochf@shanghaitech.edu.cn</a:t>
            </a:r>
          </a:p>
          <a:p>
            <a:r>
              <a:rPr lang="en-US" altLang="zh-CN" sz="1200" dirty="0"/>
              <a:t>	name = </a:t>
            </a:r>
            <a:r>
              <a:rPr lang="en-US" altLang="zh-CN" sz="1200" dirty="0" err="1"/>
              <a:t>huochf</a:t>
            </a:r>
            <a:endParaRPr lang="en-US" altLang="zh-CN" sz="1200" dirty="0"/>
          </a:p>
          <a:p>
            <a:r>
              <a:rPr lang="en-US" altLang="zh-CN" sz="1200" dirty="0"/>
              <a:t>[</a:t>
            </a:r>
            <a:r>
              <a:rPr lang="en-US" altLang="zh-CN" sz="1200" dirty="0" err="1"/>
              <a:t>url</a:t>
            </a:r>
            <a:r>
              <a:rPr lang="en-US" altLang="zh-CN" sz="1200" dirty="0"/>
              <a:t> "git://github.com/"]</a:t>
            </a:r>
          </a:p>
          <a:p>
            <a:r>
              <a:rPr lang="en-US" altLang="zh-CN" sz="1200" dirty="0"/>
              <a:t>	</a:t>
            </a:r>
            <a:r>
              <a:rPr lang="en-US" altLang="zh-CN" sz="1200" dirty="0" err="1"/>
              <a:t>insteadOf</a:t>
            </a:r>
            <a:r>
              <a:rPr lang="en-US" altLang="zh-CN" sz="1200" dirty="0"/>
              <a:t> = https://github.com/</a:t>
            </a:r>
          </a:p>
          <a:p>
            <a:r>
              <a:rPr lang="en-US" altLang="zh-CN" sz="1200" dirty="0"/>
              <a:t>[</a:t>
            </a:r>
            <a:r>
              <a:rPr lang="en-US" altLang="zh-CN" sz="1200" dirty="0" err="1"/>
              <a:t>url</a:t>
            </a:r>
            <a:r>
              <a:rPr lang="en-US" altLang="zh-CN" sz="1200" dirty="0"/>
              <a:t> "https//github.com/"]</a:t>
            </a:r>
          </a:p>
          <a:p>
            <a:r>
              <a:rPr lang="en-US" altLang="zh-CN" sz="1200" dirty="0"/>
              <a:t>	</a:t>
            </a:r>
            <a:r>
              <a:rPr lang="en-US" altLang="zh-CN" sz="1200" dirty="0" err="1"/>
              <a:t>insteadOf</a:t>
            </a:r>
            <a:r>
              <a:rPr lang="en-US" altLang="zh-CN" sz="1200" dirty="0"/>
              <a:t> = https://github.com/</a:t>
            </a:r>
          </a:p>
          <a:p>
            <a:r>
              <a:rPr lang="en-US" altLang="zh-CN" sz="1200" dirty="0"/>
              <a:t>[</a:t>
            </a:r>
            <a:r>
              <a:rPr lang="en-US" altLang="zh-CN" sz="1200" dirty="0" err="1"/>
              <a:t>url</a:t>
            </a:r>
            <a:r>
              <a:rPr lang="en-US" altLang="zh-CN" sz="1200" dirty="0"/>
              <a:t> "https://github.com/"]</a:t>
            </a:r>
          </a:p>
          <a:p>
            <a:r>
              <a:rPr lang="en-US" altLang="zh-CN" sz="1200" dirty="0"/>
              <a:t>	</a:t>
            </a:r>
            <a:r>
              <a:rPr lang="en-US" altLang="zh-CN" sz="1200" dirty="0" err="1"/>
              <a:t>insteadOf</a:t>
            </a:r>
            <a:r>
              <a:rPr lang="en-US" altLang="zh-CN" sz="1200" dirty="0"/>
              <a:t> = https://github.com/</a:t>
            </a:r>
          </a:p>
          <a:p>
            <a:r>
              <a:rPr lang="en-US" altLang="zh-CN" sz="1200" dirty="0"/>
              <a:t>[</a:t>
            </a:r>
            <a:r>
              <a:rPr lang="en-US" altLang="zh-CN" sz="1200" dirty="0" err="1"/>
              <a:t>gui</a:t>
            </a:r>
            <a:r>
              <a:rPr lang="en-US" altLang="zh-CN" sz="1200" dirty="0"/>
              <a:t>]</a:t>
            </a:r>
            <a:endParaRPr lang="zh-CN" altLang="en-US" sz="1200" dirty="0"/>
          </a:p>
        </p:txBody>
      </p:sp>
      <p:sp>
        <p:nvSpPr>
          <p:cNvPr id="8" name="矩形: 圆角 7">
            <a:extLst>
              <a:ext uri="{FF2B5EF4-FFF2-40B4-BE49-F238E27FC236}">
                <a16:creationId xmlns:a16="http://schemas.microsoft.com/office/drawing/2014/main" id="{699E8354-520D-EC3D-0296-3084A2DB8EC3}"/>
              </a:ext>
            </a:extLst>
          </p:cNvPr>
          <p:cNvSpPr/>
          <p:nvPr/>
        </p:nvSpPr>
        <p:spPr>
          <a:xfrm>
            <a:off x="1873827" y="2178113"/>
            <a:ext cx="2670464" cy="446809"/>
          </a:xfrm>
          <a:prstGeom prst="roundRect">
            <a:avLst/>
          </a:prstGeom>
          <a:solidFill>
            <a:schemeClr val="bg1"/>
          </a:solid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Global: ~/.</a:t>
            </a:r>
            <a:r>
              <a:rPr lang="en-US" altLang="zh-CN" sz="1200" b="1" dirty="0" err="1">
                <a:solidFill>
                  <a:schemeClr val="tx1"/>
                </a:solidFill>
              </a:rPr>
              <a:t>gitconfig</a:t>
            </a:r>
            <a:endParaRPr lang="zh-CN" altLang="en-US" sz="1200" b="1" dirty="0">
              <a:solidFill>
                <a:schemeClr val="tx1"/>
              </a:solidFill>
            </a:endParaRPr>
          </a:p>
        </p:txBody>
      </p:sp>
      <p:sp>
        <p:nvSpPr>
          <p:cNvPr id="9" name="流程图: 文档 8">
            <a:extLst>
              <a:ext uri="{FF2B5EF4-FFF2-40B4-BE49-F238E27FC236}">
                <a16:creationId xmlns:a16="http://schemas.microsoft.com/office/drawing/2014/main" id="{487BDB22-AF8D-D0BB-FA36-ECFDF96495F6}"/>
              </a:ext>
            </a:extLst>
          </p:cNvPr>
          <p:cNvSpPr/>
          <p:nvPr/>
        </p:nvSpPr>
        <p:spPr>
          <a:xfrm>
            <a:off x="2885209" y="3359403"/>
            <a:ext cx="2670464" cy="2784764"/>
          </a:xfrm>
          <a:prstGeom prst="flowChartDocument">
            <a:avLst/>
          </a:prstGeom>
          <a:solidFill>
            <a:schemeClr val="tx2">
              <a:lumMod val="20000"/>
              <a:lumOff val="80000"/>
            </a:schemeClr>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D3560A1-FD28-8BE1-AD4B-FADBA332599E}"/>
              </a:ext>
            </a:extLst>
          </p:cNvPr>
          <p:cNvSpPr txBox="1"/>
          <p:nvPr/>
        </p:nvSpPr>
        <p:spPr>
          <a:xfrm>
            <a:off x="2885209" y="3359403"/>
            <a:ext cx="2670464" cy="2292935"/>
          </a:xfrm>
          <a:prstGeom prst="rect">
            <a:avLst/>
          </a:prstGeom>
          <a:noFill/>
        </p:spPr>
        <p:txBody>
          <a:bodyPr wrap="square" rtlCol="0">
            <a:spAutoFit/>
          </a:bodyPr>
          <a:lstStyle/>
          <a:p>
            <a:r>
              <a:rPr lang="en-US" altLang="zh-CN" sz="1100" dirty="0"/>
              <a:t>[core]</a:t>
            </a:r>
          </a:p>
          <a:p>
            <a:r>
              <a:rPr lang="en-US" altLang="zh-CN" sz="1100" dirty="0"/>
              <a:t>	</a:t>
            </a:r>
            <a:r>
              <a:rPr lang="en-US" altLang="zh-CN" sz="1100" dirty="0" err="1"/>
              <a:t>repositoryformatversion</a:t>
            </a:r>
            <a:r>
              <a:rPr lang="en-US" altLang="zh-CN" sz="1100" dirty="0"/>
              <a:t> = 0</a:t>
            </a:r>
          </a:p>
          <a:p>
            <a:r>
              <a:rPr lang="en-US" altLang="zh-CN" sz="1100" dirty="0"/>
              <a:t>	</a:t>
            </a:r>
            <a:r>
              <a:rPr lang="en-US" altLang="zh-CN" sz="1100" dirty="0" err="1"/>
              <a:t>filemode</a:t>
            </a:r>
            <a:r>
              <a:rPr lang="en-US" altLang="zh-CN" sz="1100" dirty="0"/>
              <a:t> = true</a:t>
            </a:r>
          </a:p>
          <a:p>
            <a:r>
              <a:rPr lang="en-US" altLang="zh-CN" sz="1100" dirty="0"/>
              <a:t>	bare = false</a:t>
            </a:r>
          </a:p>
          <a:p>
            <a:r>
              <a:rPr lang="en-US" altLang="zh-CN" sz="1100" dirty="0"/>
              <a:t>	</a:t>
            </a:r>
            <a:r>
              <a:rPr lang="en-US" altLang="zh-CN" sz="1100" dirty="0" err="1"/>
              <a:t>logallrefupdates</a:t>
            </a:r>
            <a:r>
              <a:rPr lang="en-US" altLang="zh-CN" sz="1100" dirty="0"/>
              <a:t> = true</a:t>
            </a:r>
          </a:p>
          <a:p>
            <a:r>
              <a:rPr lang="en-US" altLang="zh-CN" sz="1100" dirty="0"/>
              <a:t>[remote "origin"]</a:t>
            </a:r>
          </a:p>
          <a:p>
            <a:r>
              <a:rPr lang="en-US" altLang="zh-CN" sz="1100" dirty="0"/>
              <a:t>	</a:t>
            </a:r>
            <a:r>
              <a:rPr lang="en-US" altLang="zh-CN" sz="1100" dirty="0" err="1"/>
              <a:t>url</a:t>
            </a:r>
            <a:r>
              <a:rPr lang="en-US" altLang="zh-CN" sz="1100" dirty="0"/>
              <a:t> = https://github.com/nkolot/ProHMR.git</a:t>
            </a:r>
          </a:p>
          <a:p>
            <a:r>
              <a:rPr lang="en-US" altLang="zh-CN" sz="1100" dirty="0"/>
              <a:t>	fetch = +refs/heads/*:refs/remotes/origin/*</a:t>
            </a:r>
          </a:p>
          <a:p>
            <a:r>
              <a:rPr lang="en-US" altLang="zh-CN" sz="1100" dirty="0"/>
              <a:t>[branch "master"]</a:t>
            </a:r>
          </a:p>
          <a:p>
            <a:r>
              <a:rPr lang="en-US" altLang="zh-CN" sz="1100" dirty="0"/>
              <a:t>	remote = origin</a:t>
            </a:r>
          </a:p>
          <a:p>
            <a:r>
              <a:rPr lang="en-US" altLang="zh-CN" sz="1100" dirty="0"/>
              <a:t>	merge = refs/heads/master</a:t>
            </a:r>
          </a:p>
        </p:txBody>
      </p:sp>
      <p:sp>
        <p:nvSpPr>
          <p:cNvPr id="11" name="矩形: 圆角 10">
            <a:extLst>
              <a:ext uri="{FF2B5EF4-FFF2-40B4-BE49-F238E27FC236}">
                <a16:creationId xmlns:a16="http://schemas.microsoft.com/office/drawing/2014/main" id="{C443FABE-10ED-5E9E-1DCE-4F4AB0AF47DF}"/>
              </a:ext>
            </a:extLst>
          </p:cNvPr>
          <p:cNvSpPr/>
          <p:nvPr/>
        </p:nvSpPr>
        <p:spPr>
          <a:xfrm>
            <a:off x="2885209" y="2882963"/>
            <a:ext cx="2670464" cy="446809"/>
          </a:xfrm>
          <a:prstGeom prst="roundRect">
            <a:avLst/>
          </a:prstGeom>
          <a:solidFill>
            <a:schemeClr val="bg1"/>
          </a:solid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Local: &lt;repo </a:t>
            </a:r>
            <a:r>
              <a:rPr lang="en-US" altLang="zh-CN" sz="1200" b="1" dirty="0" err="1">
                <a:solidFill>
                  <a:schemeClr val="tx1"/>
                </a:solidFill>
              </a:rPr>
              <a:t>dir</a:t>
            </a:r>
            <a:r>
              <a:rPr lang="en-US" altLang="zh-CN" sz="1200" b="1" dirty="0">
                <a:solidFill>
                  <a:schemeClr val="tx1"/>
                </a:solidFill>
              </a:rPr>
              <a:t>&gt; /.git/config</a:t>
            </a:r>
            <a:endParaRPr lang="zh-CN" altLang="en-US" sz="1200" b="1" dirty="0">
              <a:solidFill>
                <a:schemeClr val="tx1"/>
              </a:solidFill>
            </a:endParaRPr>
          </a:p>
        </p:txBody>
      </p:sp>
      <p:sp>
        <p:nvSpPr>
          <p:cNvPr id="12" name="箭头: 右 11">
            <a:extLst>
              <a:ext uri="{FF2B5EF4-FFF2-40B4-BE49-F238E27FC236}">
                <a16:creationId xmlns:a16="http://schemas.microsoft.com/office/drawing/2014/main" id="{4E5FCAB6-6489-ADFF-13C1-1FBF17DD0EE1}"/>
              </a:ext>
            </a:extLst>
          </p:cNvPr>
          <p:cNvSpPr/>
          <p:nvPr/>
        </p:nvSpPr>
        <p:spPr>
          <a:xfrm rot="10800000">
            <a:off x="4660323" y="1723915"/>
            <a:ext cx="1790700" cy="312593"/>
          </a:xfrm>
          <a:prstGeom prst="rightArrow">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DD28DB23-33F1-7DC0-7DE9-93E97D2DF58D}"/>
              </a:ext>
            </a:extLst>
          </p:cNvPr>
          <p:cNvSpPr/>
          <p:nvPr/>
        </p:nvSpPr>
        <p:spPr>
          <a:xfrm rot="10800000">
            <a:off x="5555673" y="2755779"/>
            <a:ext cx="1790700" cy="312593"/>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30BD08BB-1E2B-4F82-162E-81F25DEB64C3}"/>
              </a:ext>
            </a:extLst>
          </p:cNvPr>
          <p:cNvSpPr/>
          <p:nvPr/>
        </p:nvSpPr>
        <p:spPr>
          <a:xfrm rot="10800000">
            <a:off x="6096000" y="4028371"/>
            <a:ext cx="1790700" cy="312593"/>
          </a:xfrm>
          <a:prstGeom prst="rightArrow">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7A843808-E959-8E2B-82C0-22CEFDC82688}"/>
              </a:ext>
            </a:extLst>
          </p:cNvPr>
          <p:cNvSpPr txBox="1"/>
          <p:nvPr/>
        </p:nvSpPr>
        <p:spPr>
          <a:xfrm>
            <a:off x="6753223" y="1308978"/>
            <a:ext cx="3326825" cy="646331"/>
          </a:xfrm>
          <a:prstGeom prst="rect">
            <a:avLst/>
          </a:prstGeom>
          <a:noFill/>
        </p:spPr>
        <p:txBody>
          <a:bodyPr wrap="square" rtlCol="0">
            <a:spAutoFit/>
          </a:bodyPr>
          <a:lstStyle/>
          <a:p>
            <a:r>
              <a:rPr lang="en-US" altLang="zh-CN" b="1" dirty="0">
                <a:solidFill>
                  <a:schemeClr val="accent5">
                    <a:lumMod val="75000"/>
                  </a:schemeClr>
                </a:solidFill>
                <a:latin typeface="+mj-lt"/>
              </a:rPr>
              <a:t>System Configuration File</a:t>
            </a:r>
          </a:p>
          <a:p>
            <a:r>
              <a:rPr lang="en-US" altLang="zh-CN" b="1" dirty="0">
                <a:solidFill>
                  <a:schemeClr val="accent5">
                    <a:lumMod val="75000"/>
                  </a:schemeClr>
                </a:solidFill>
                <a:latin typeface="+mj-lt"/>
              </a:rPr>
              <a:t>Scope: </a:t>
            </a:r>
            <a:r>
              <a:rPr lang="en-US" altLang="zh-CN" b="1" dirty="0">
                <a:latin typeface="+mj-lt"/>
              </a:rPr>
              <a:t>All users on system</a:t>
            </a:r>
            <a:endParaRPr lang="zh-CN" altLang="en-US" b="1" dirty="0">
              <a:latin typeface="+mj-lt"/>
            </a:endParaRPr>
          </a:p>
        </p:txBody>
      </p:sp>
      <p:sp>
        <p:nvSpPr>
          <p:cNvPr id="16" name="文本框 15">
            <a:extLst>
              <a:ext uri="{FF2B5EF4-FFF2-40B4-BE49-F238E27FC236}">
                <a16:creationId xmlns:a16="http://schemas.microsoft.com/office/drawing/2014/main" id="{665B2272-16BF-C41C-3B7A-4657FFD3C595}"/>
              </a:ext>
            </a:extLst>
          </p:cNvPr>
          <p:cNvSpPr txBox="1"/>
          <p:nvPr/>
        </p:nvSpPr>
        <p:spPr>
          <a:xfrm>
            <a:off x="7753348" y="2394439"/>
            <a:ext cx="3326825" cy="646331"/>
          </a:xfrm>
          <a:prstGeom prst="rect">
            <a:avLst/>
          </a:prstGeom>
          <a:noFill/>
        </p:spPr>
        <p:txBody>
          <a:bodyPr wrap="square" rtlCol="0">
            <a:spAutoFit/>
          </a:bodyPr>
          <a:lstStyle/>
          <a:p>
            <a:r>
              <a:rPr lang="en-US" altLang="zh-CN" b="1" dirty="0">
                <a:solidFill>
                  <a:schemeClr val="accent2">
                    <a:lumMod val="75000"/>
                  </a:schemeClr>
                </a:solidFill>
                <a:latin typeface="+mj-lt"/>
              </a:rPr>
              <a:t>Global Configuration File</a:t>
            </a:r>
          </a:p>
          <a:p>
            <a:r>
              <a:rPr lang="en-US" altLang="zh-CN" b="1" dirty="0">
                <a:solidFill>
                  <a:schemeClr val="accent2">
                    <a:lumMod val="75000"/>
                  </a:schemeClr>
                </a:solidFill>
                <a:latin typeface="+mj-lt"/>
              </a:rPr>
              <a:t>Scope: </a:t>
            </a:r>
            <a:r>
              <a:rPr lang="en-US" altLang="zh-CN" b="1" dirty="0">
                <a:latin typeface="+mj-lt"/>
              </a:rPr>
              <a:t>Current user</a:t>
            </a:r>
            <a:endParaRPr lang="zh-CN" altLang="en-US" b="1" dirty="0">
              <a:latin typeface="+mj-lt"/>
            </a:endParaRPr>
          </a:p>
        </p:txBody>
      </p:sp>
      <p:sp>
        <p:nvSpPr>
          <p:cNvPr id="17" name="文本框 16">
            <a:extLst>
              <a:ext uri="{FF2B5EF4-FFF2-40B4-BE49-F238E27FC236}">
                <a16:creationId xmlns:a16="http://schemas.microsoft.com/office/drawing/2014/main" id="{42CA7561-8C32-3DE5-6B6E-15ADE547B78F}"/>
              </a:ext>
            </a:extLst>
          </p:cNvPr>
          <p:cNvSpPr txBox="1"/>
          <p:nvPr/>
        </p:nvSpPr>
        <p:spPr>
          <a:xfrm>
            <a:off x="8380265" y="3660584"/>
            <a:ext cx="3326825" cy="646331"/>
          </a:xfrm>
          <a:prstGeom prst="rect">
            <a:avLst/>
          </a:prstGeom>
          <a:noFill/>
        </p:spPr>
        <p:txBody>
          <a:bodyPr wrap="square" rtlCol="0">
            <a:spAutoFit/>
          </a:bodyPr>
          <a:lstStyle/>
          <a:p>
            <a:r>
              <a:rPr lang="en-US" altLang="zh-CN" b="1" dirty="0">
                <a:solidFill>
                  <a:schemeClr val="accent6">
                    <a:lumMod val="60000"/>
                    <a:lumOff val="40000"/>
                  </a:schemeClr>
                </a:solidFill>
                <a:latin typeface="+mj-lt"/>
              </a:rPr>
              <a:t>Local Configuration File</a:t>
            </a:r>
          </a:p>
          <a:p>
            <a:r>
              <a:rPr lang="en-US" altLang="zh-CN" b="1" dirty="0">
                <a:solidFill>
                  <a:schemeClr val="accent6">
                    <a:lumMod val="60000"/>
                    <a:lumOff val="40000"/>
                  </a:schemeClr>
                </a:solidFill>
                <a:latin typeface="+mj-lt"/>
              </a:rPr>
              <a:t>Scope: </a:t>
            </a:r>
            <a:r>
              <a:rPr lang="en-US" altLang="zh-CN" b="1" dirty="0">
                <a:latin typeface="+mj-lt"/>
              </a:rPr>
              <a:t>Local repository</a:t>
            </a:r>
            <a:endParaRPr lang="zh-CN" altLang="en-US" b="1" dirty="0">
              <a:latin typeface="+mj-lt"/>
            </a:endParaRPr>
          </a:p>
        </p:txBody>
      </p:sp>
      <p:sp>
        <p:nvSpPr>
          <p:cNvPr id="18" name="文本框 17">
            <a:extLst>
              <a:ext uri="{FF2B5EF4-FFF2-40B4-BE49-F238E27FC236}">
                <a16:creationId xmlns:a16="http://schemas.microsoft.com/office/drawing/2014/main" id="{0515D0BA-F783-BA66-537F-17AC10D4359C}"/>
              </a:ext>
            </a:extLst>
          </p:cNvPr>
          <p:cNvSpPr txBox="1"/>
          <p:nvPr/>
        </p:nvSpPr>
        <p:spPr>
          <a:xfrm>
            <a:off x="7300564" y="1955309"/>
            <a:ext cx="2228850" cy="369332"/>
          </a:xfrm>
          <a:prstGeom prst="rect">
            <a:avLst/>
          </a:prstGeom>
          <a:solidFill>
            <a:srgbClr val="F4EE00"/>
          </a:solidFill>
        </p:spPr>
        <p:txBody>
          <a:bodyPr wrap="square" rtlCol="0">
            <a:spAutoFit/>
          </a:bodyPr>
          <a:lstStyle/>
          <a:p>
            <a:r>
              <a:rPr lang="en-US" altLang="zh-CN" b="1" dirty="0">
                <a:latin typeface="+mj-lt"/>
              </a:rPr>
              <a:t>git config --system</a:t>
            </a:r>
            <a:endParaRPr lang="zh-CN" altLang="en-US" b="1" dirty="0">
              <a:latin typeface="+mj-lt"/>
            </a:endParaRPr>
          </a:p>
        </p:txBody>
      </p:sp>
      <p:sp>
        <p:nvSpPr>
          <p:cNvPr id="19" name="文本框 18">
            <a:extLst>
              <a:ext uri="{FF2B5EF4-FFF2-40B4-BE49-F238E27FC236}">
                <a16:creationId xmlns:a16="http://schemas.microsoft.com/office/drawing/2014/main" id="{DD465B8A-D15B-9BF9-5686-745967D390FF}"/>
              </a:ext>
            </a:extLst>
          </p:cNvPr>
          <p:cNvSpPr txBox="1"/>
          <p:nvPr/>
        </p:nvSpPr>
        <p:spPr>
          <a:xfrm>
            <a:off x="8192366" y="3068372"/>
            <a:ext cx="2228850" cy="369332"/>
          </a:xfrm>
          <a:prstGeom prst="rect">
            <a:avLst/>
          </a:prstGeom>
          <a:solidFill>
            <a:srgbClr val="F4EE00"/>
          </a:solidFill>
        </p:spPr>
        <p:txBody>
          <a:bodyPr wrap="square" rtlCol="0">
            <a:spAutoFit/>
          </a:bodyPr>
          <a:lstStyle/>
          <a:p>
            <a:r>
              <a:rPr lang="en-US" altLang="zh-CN" b="1" dirty="0">
                <a:latin typeface="+mj-lt"/>
              </a:rPr>
              <a:t>git config --global</a:t>
            </a:r>
            <a:endParaRPr lang="zh-CN" altLang="en-US" b="1" dirty="0">
              <a:latin typeface="+mj-lt"/>
            </a:endParaRPr>
          </a:p>
        </p:txBody>
      </p:sp>
      <p:sp>
        <p:nvSpPr>
          <p:cNvPr id="20" name="文本框 19">
            <a:extLst>
              <a:ext uri="{FF2B5EF4-FFF2-40B4-BE49-F238E27FC236}">
                <a16:creationId xmlns:a16="http://schemas.microsoft.com/office/drawing/2014/main" id="{B61DAD43-69DF-D94B-7319-52C4F9415AD2}"/>
              </a:ext>
            </a:extLst>
          </p:cNvPr>
          <p:cNvSpPr txBox="1"/>
          <p:nvPr/>
        </p:nvSpPr>
        <p:spPr>
          <a:xfrm>
            <a:off x="8219208" y="4383775"/>
            <a:ext cx="3479223" cy="369332"/>
          </a:xfrm>
          <a:prstGeom prst="rect">
            <a:avLst/>
          </a:prstGeom>
          <a:solidFill>
            <a:srgbClr val="F4EE00"/>
          </a:solidFill>
        </p:spPr>
        <p:txBody>
          <a:bodyPr wrap="square" rtlCol="0">
            <a:spAutoFit/>
          </a:bodyPr>
          <a:lstStyle/>
          <a:p>
            <a:r>
              <a:rPr lang="en-US" altLang="zh-CN" b="1" dirty="0">
                <a:latin typeface="+mj-lt"/>
              </a:rPr>
              <a:t>git config or git config --local</a:t>
            </a:r>
            <a:endParaRPr lang="zh-CN" altLang="en-US" b="1" dirty="0">
              <a:latin typeface="+mj-lt"/>
            </a:endParaRPr>
          </a:p>
        </p:txBody>
      </p:sp>
      <p:grpSp>
        <p:nvGrpSpPr>
          <p:cNvPr id="24" name="组合 23">
            <a:extLst>
              <a:ext uri="{FF2B5EF4-FFF2-40B4-BE49-F238E27FC236}">
                <a16:creationId xmlns:a16="http://schemas.microsoft.com/office/drawing/2014/main" id="{89D92429-214A-6006-E9AF-DCCE16D06791}"/>
              </a:ext>
            </a:extLst>
          </p:cNvPr>
          <p:cNvGrpSpPr/>
          <p:nvPr/>
        </p:nvGrpSpPr>
        <p:grpSpPr>
          <a:xfrm rot="20984873">
            <a:off x="310979" y="3375731"/>
            <a:ext cx="3479223" cy="962157"/>
            <a:chOff x="310979" y="3375731"/>
            <a:chExt cx="3479223" cy="962157"/>
          </a:xfrm>
        </p:grpSpPr>
        <p:sp>
          <p:nvSpPr>
            <p:cNvPr id="21" name="箭头: 右 20">
              <a:extLst>
                <a:ext uri="{FF2B5EF4-FFF2-40B4-BE49-F238E27FC236}">
                  <a16:creationId xmlns:a16="http://schemas.microsoft.com/office/drawing/2014/main" id="{3C4E190A-36AA-7BEC-7132-7348694394F5}"/>
                </a:ext>
              </a:extLst>
            </p:cNvPr>
            <p:cNvSpPr/>
            <p:nvPr/>
          </p:nvSpPr>
          <p:spPr>
            <a:xfrm rot="12308295">
              <a:off x="310979" y="3375731"/>
              <a:ext cx="3479223" cy="962157"/>
            </a:xfrm>
            <a:prstGeom prst="rightArrow">
              <a:avLst/>
            </a:prstGeom>
            <a:solidFill>
              <a:srgbClr val="F4EE00"/>
            </a:solidFill>
            <a:ln cap="rnd"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FBD41445-9AF5-E2EE-AFA8-0BCD47EDFAB9}"/>
                </a:ext>
              </a:extLst>
            </p:cNvPr>
            <p:cNvSpPr txBox="1"/>
            <p:nvPr/>
          </p:nvSpPr>
          <p:spPr>
            <a:xfrm rot="1511699">
              <a:off x="1061154" y="3751458"/>
              <a:ext cx="2374323" cy="369332"/>
            </a:xfrm>
            <a:prstGeom prst="rect">
              <a:avLst/>
            </a:prstGeom>
            <a:noFill/>
          </p:spPr>
          <p:txBody>
            <a:bodyPr wrap="square" rtlCol="0">
              <a:spAutoFit/>
            </a:bodyPr>
            <a:lstStyle/>
            <a:p>
              <a:r>
                <a:rPr lang="en-US" altLang="zh-CN" b="1" dirty="0">
                  <a:latin typeface="+mj-lt"/>
                </a:rPr>
                <a:t>Direction of Search</a:t>
              </a:r>
              <a:endParaRPr lang="zh-CN" altLang="en-US" b="1" dirty="0">
                <a:latin typeface="+mj-lt"/>
              </a:endParaRPr>
            </a:p>
          </p:txBody>
        </p:sp>
      </p:grpSp>
    </p:spTree>
    <p:extLst>
      <p:ext uri="{BB962C8B-B14F-4D97-AF65-F5344CB8AC3E}">
        <p14:creationId xmlns:p14="http://schemas.microsoft.com/office/powerpoint/2010/main" val="1975881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FDECE-3CCA-E34E-8AF5-9CB59AECF1C7}"/>
              </a:ext>
            </a:extLst>
          </p:cNvPr>
          <p:cNvSpPr>
            <a:spLocks noGrp="1"/>
          </p:cNvSpPr>
          <p:nvPr>
            <p:ph type="title"/>
          </p:nvPr>
        </p:nvSpPr>
        <p:spPr/>
        <p:txBody>
          <a:bodyPr/>
          <a:lstStyle/>
          <a:p>
            <a:r>
              <a:rPr kumimoji="1" lang="en-US" altLang="zh-CN"/>
              <a:t>Outline</a:t>
            </a:r>
            <a:endParaRPr kumimoji="1" lang="zh-CN" altLang="en-US"/>
          </a:p>
        </p:txBody>
      </p:sp>
      <p:sp>
        <p:nvSpPr>
          <p:cNvPr id="3" name="文本框 2">
            <a:extLst>
              <a:ext uri="{FF2B5EF4-FFF2-40B4-BE49-F238E27FC236}">
                <a16:creationId xmlns:a16="http://schemas.microsoft.com/office/drawing/2014/main" id="{17F12DB0-BF05-6045-88D3-54CFDF07BAE5}"/>
              </a:ext>
            </a:extLst>
          </p:cNvPr>
          <p:cNvSpPr txBox="1"/>
          <p:nvPr/>
        </p:nvSpPr>
        <p:spPr>
          <a:xfrm>
            <a:off x="835796" y="2028826"/>
            <a:ext cx="4864024" cy="2554545"/>
          </a:xfrm>
          <a:prstGeom prst="rect">
            <a:avLst/>
          </a:prstGeom>
          <a:noFill/>
        </p:spPr>
        <p:txBody>
          <a:bodyPr wrap="none" rtlCol="0">
            <a:spAutoFit/>
          </a:bodyPr>
          <a:lstStyle/>
          <a:p>
            <a:pPr marL="457200" indent="-457200">
              <a:buFont typeface="Arial" panose="020B0604020202020204" pitchFamily="34" charset="0"/>
              <a:buChar char="•"/>
            </a:pPr>
            <a:r>
              <a:rPr kumimoji="1" lang="en-US" altLang="zh-CN" sz="3200" dirty="0">
                <a:solidFill>
                  <a:schemeClr val="bg1">
                    <a:lumMod val="75000"/>
                  </a:schemeClr>
                </a:solidFill>
              </a:rPr>
              <a:t>Git and GitHub</a:t>
            </a:r>
          </a:p>
          <a:p>
            <a:pPr marL="457200" indent="-457200">
              <a:buFont typeface="Arial" panose="020B0604020202020204" pitchFamily="34" charset="0"/>
              <a:buChar char="•"/>
            </a:pPr>
            <a:r>
              <a:rPr kumimoji="1" lang="en-US" altLang="zh-CN" sz="3200" dirty="0">
                <a:solidFill>
                  <a:schemeClr val="bg1">
                    <a:lumMod val="75000"/>
                  </a:schemeClr>
                </a:solidFill>
              </a:rPr>
              <a:t>Basic Knowledge</a:t>
            </a:r>
          </a:p>
          <a:p>
            <a:pPr marL="457200" indent="-457200">
              <a:buFont typeface="Arial" panose="020B0604020202020204" pitchFamily="34" charset="0"/>
              <a:buChar char="•"/>
            </a:pPr>
            <a:r>
              <a:rPr kumimoji="1" lang="en-US" altLang="zh-CN" sz="3200" dirty="0"/>
              <a:t>﻿Basic Usage</a:t>
            </a:r>
          </a:p>
          <a:p>
            <a:pPr marL="457200" indent="-457200">
              <a:buFont typeface="Arial" panose="020B0604020202020204" pitchFamily="34" charset="0"/>
              <a:buChar char="•"/>
            </a:pPr>
            <a:r>
              <a:rPr kumimoji="1" lang="en-US" altLang="zh-CN" sz="3200" dirty="0">
                <a:solidFill>
                  <a:schemeClr val="bg1">
                    <a:lumMod val="75000"/>
                  </a:schemeClr>
                </a:solidFill>
              </a:rPr>
              <a:t>Branch Management</a:t>
            </a:r>
          </a:p>
          <a:p>
            <a:pPr marL="457200" indent="-457200">
              <a:buFont typeface="Arial" panose="020B0604020202020204" pitchFamily="34" charset="0"/>
              <a:buChar char="•"/>
            </a:pPr>
            <a:r>
              <a:rPr kumimoji="1" lang="en-US" altLang="zh-CN" sz="3200" dirty="0">
                <a:solidFill>
                  <a:schemeClr val="bg1">
                    <a:lumMod val="75000"/>
                  </a:schemeClr>
                </a:solidFill>
              </a:rPr>
              <a:t>Interaction With Remotes</a:t>
            </a:r>
          </a:p>
        </p:txBody>
      </p:sp>
    </p:spTree>
    <p:extLst>
      <p:ext uri="{BB962C8B-B14F-4D97-AF65-F5344CB8AC3E}">
        <p14:creationId xmlns:p14="http://schemas.microsoft.com/office/powerpoint/2010/main" val="122994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9C60-63F1-E44E-B061-5415F5B24458}"/>
              </a:ext>
            </a:extLst>
          </p:cNvPr>
          <p:cNvSpPr>
            <a:spLocks noGrp="1"/>
          </p:cNvSpPr>
          <p:nvPr>
            <p:ph type="title"/>
          </p:nvPr>
        </p:nvSpPr>
        <p:spPr/>
        <p:txBody>
          <a:bodyPr/>
          <a:lstStyle/>
          <a:p>
            <a:r>
              <a:rPr lang="en-US" altLang="zh-CN" dirty="0"/>
              <a:t>Create a Git Repository</a:t>
            </a:r>
            <a:endParaRPr kumimoji="1" lang="zh-CN" altLang="en-US" dirty="0"/>
          </a:p>
        </p:txBody>
      </p:sp>
      <p:grpSp>
        <p:nvGrpSpPr>
          <p:cNvPr id="7" name="组合 6">
            <a:extLst>
              <a:ext uri="{FF2B5EF4-FFF2-40B4-BE49-F238E27FC236}">
                <a16:creationId xmlns:a16="http://schemas.microsoft.com/office/drawing/2014/main" id="{ECE766F0-C524-BBF8-E76F-E91167350CF1}"/>
              </a:ext>
            </a:extLst>
          </p:cNvPr>
          <p:cNvGrpSpPr/>
          <p:nvPr/>
        </p:nvGrpSpPr>
        <p:grpSpPr>
          <a:xfrm>
            <a:off x="788071" y="2776952"/>
            <a:ext cx="5464629" cy="880046"/>
            <a:chOff x="566056" y="1629654"/>
            <a:chExt cx="6585240" cy="880046"/>
          </a:xfrm>
        </p:grpSpPr>
        <p:sp>
          <p:nvSpPr>
            <p:cNvPr id="8" name="矩形: 圆角 7">
              <a:extLst>
                <a:ext uri="{FF2B5EF4-FFF2-40B4-BE49-F238E27FC236}">
                  <a16:creationId xmlns:a16="http://schemas.microsoft.com/office/drawing/2014/main" id="{A31DB985-DFC3-DDF9-704B-675C920FEF27}"/>
                </a:ext>
              </a:extLst>
            </p:cNvPr>
            <p:cNvSpPr/>
            <p:nvPr/>
          </p:nvSpPr>
          <p:spPr>
            <a:xfrm>
              <a:off x="566056" y="1629654"/>
              <a:ext cx="6585238" cy="880046"/>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58E2B9-DA7E-7D31-B460-F4D9643E437C}"/>
                </a:ext>
              </a:extLst>
            </p:cNvPr>
            <p:cNvSpPr txBox="1"/>
            <p:nvPr/>
          </p:nvSpPr>
          <p:spPr>
            <a:xfrm>
              <a:off x="820217" y="1761630"/>
              <a:ext cx="6331079" cy="646331"/>
            </a:xfrm>
            <a:prstGeom prst="rect">
              <a:avLst/>
            </a:prstGeom>
            <a:noFill/>
          </p:spPr>
          <p:txBody>
            <a:bodyPr wrap="square" rtlCol="0">
              <a:spAutoFit/>
            </a:bodyPr>
            <a:lstStyle/>
            <a:p>
              <a:pPr algn="just"/>
              <a:r>
                <a:rPr lang="en-US" altLang="zh-CN" dirty="0">
                  <a:latin typeface="+mj-lt"/>
                </a:rPr>
                <a:t>cd path/to/your/project</a:t>
              </a:r>
            </a:p>
            <a:p>
              <a:pPr algn="just"/>
              <a:r>
                <a:rPr lang="en-US" altLang="zh-CN" dirty="0">
                  <a:solidFill>
                    <a:srgbClr val="8D0005"/>
                  </a:solidFill>
                  <a:latin typeface="+mj-lt"/>
                </a:rPr>
                <a:t>git </a:t>
              </a:r>
              <a:r>
                <a:rPr lang="en-US" altLang="zh-CN" dirty="0" err="1">
                  <a:solidFill>
                    <a:srgbClr val="8D0005"/>
                  </a:solidFill>
                  <a:latin typeface="+mj-lt"/>
                </a:rPr>
                <a:t>init</a:t>
              </a:r>
              <a:endParaRPr lang="zh-CN" altLang="en-US" dirty="0"/>
            </a:p>
          </p:txBody>
        </p:sp>
      </p:grpSp>
      <p:sp>
        <p:nvSpPr>
          <p:cNvPr id="3" name="文本框 2">
            <a:extLst>
              <a:ext uri="{FF2B5EF4-FFF2-40B4-BE49-F238E27FC236}">
                <a16:creationId xmlns:a16="http://schemas.microsoft.com/office/drawing/2014/main" id="{9EA5539B-E7BC-34A1-E1DC-95E3867702D9}"/>
              </a:ext>
            </a:extLst>
          </p:cNvPr>
          <p:cNvSpPr txBox="1"/>
          <p:nvPr/>
        </p:nvSpPr>
        <p:spPr>
          <a:xfrm>
            <a:off x="399399" y="2092630"/>
            <a:ext cx="4319407" cy="461665"/>
          </a:xfrm>
          <a:prstGeom prst="rect">
            <a:avLst/>
          </a:prstGeom>
          <a:noFill/>
        </p:spPr>
        <p:txBody>
          <a:bodyPr wrap="square">
            <a:spAutoFit/>
          </a:bodyPr>
          <a:lstStyle/>
          <a:p>
            <a:r>
              <a:rPr lang="en-US" altLang="zh-CN" sz="2400" b="1" dirty="0">
                <a:solidFill>
                  <a:srgbClr val="8D0005"/>
                </a:solidFill>
                <a:latin typeface="+mj-lt"/>
              </a:rPr>
              <a:t>Git Init</a:t>
            </a:r>
            <a:endParaRPr lang="zh-CN" altLang="en-US" sz="2400" dirty="0"/>
          </a:p>
        </p:txBody>
      </p:sp>
      <p:sp>
        <p:nvSpPr>
          <p:cNvPr id="4" name="文本框 3">
            <a:extLst>
              <a:ext uri="{FF2B5EF4-FFF2-40B4-BE49-F238E27FC236}">
                <a16:creationId xmlns:a16="http://schemas.microsoft.com/office/drawing/2014/main" id="{C01CD348-C9ED-177B-68EF-F3AD9B40CDC0}"/>
              </a:ext>
            </a:extLst>
          </p:cNvPr>
          <p:cNvSpPr txBox="1"/>
          <p:nvPr/>
        </p:nvSpPr>
        <p:spPr>
          <a:xfrm>
            <a:off x="399399" y="3879655"/>
            <a:ext cx="4319407" cy="461665"/>
          </a:xfrm>
          <a:prstGeom prst="rect">
            <a:avLst/>
          </a:prstGeom>
          <a:noFill/>
        </p:spPr>
        <p:txBody>
          <a:bodyPr wrap="square">
            <a:spAutoFit/>
          </a:bodyPr>
          <a:lstStyle/>
          <a:p>
            <a:r>
              <a:rPr lang="en-US" altLang="zh-CN" sz="2400" b="1" dirty="0">
                <a:solidFill>
                  <a:srgbClr val="8D0005"/>
                </a:solidFill>
                <a:latin typeface="+mj-lt"/>
              </a:rPr>
              <a:t>Git Clone</a:t>
            </a:r>
            <a:endParaRPr lang="zh-CN" altLang="en-US" sz="2400" dirty="0"/>
          </a:p>
        </p:txBody>
      </p:sp>
      <p:grpSp>
        <p:nvGrpSpPr>
          <p:cNvPr id="5" name="组合 4">
            <a:extLst>
              <a:ext uri="{FF2B5EF4-FFF2-40B4-BE49-F238E27FC236}">
                <a16:creationId xmlns:a16="http://schemas.microsoft.com/office/drawing/2014/main" id="{7D4AE77F-3653-0DEF-EB6F-9A03BE999732}"/>
              </a:ext>
            </a:extLst>
          </p:cNvPr>
          <p:cNvGrpSpPr/>
          <p:nvPr/>
        </p:nvGrpSpPr>
        <p:grpSpPr>
          <a:xfrm>
            <a:off x="788071" y="4540144"/>
            <a:ext cx="5464629" cy="641038"/>
            <a:chOff x="566056" y="1629654"/>
            <a:chExt cx="6585240" cy="641038"/>
          </a:xfrm>
        </p:grpSpPr>
        <p:sp>
          <p:nvSpPr>
            <p:cNvPr id="12" name="矩形: 圆角 11">
              <a:extLst>
                <a:ext uri="{FF2B5EF4-FFF2-40B4-BE49-F238E27FC236}">
                  <a16:creationId xmlns:a16="http://schemas.microsoft.com/office/drawing/2014/main" id="{5BB972B1-A51C-5C5F-7D01-6969391514AC}"/>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F6A1349-083C-3048-0F35-F04E58D33759}"/>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clone &lt;</a:t>
              </a:r>
              <a:r>
                <a:rPr lang="en-US" altLang="zh-CN" dirty="0" err="1">
                  <a:solidFill>
                    <a:srgbClr val="8D0005"/>
                  </a:solidFill>
                  <a:latin typeface="+mj-lt"/>
                </a:rPr>
                <a:t>url</a:t>
              </a:r>
              <a:r>
                <a:rPr lang="en-US" altLang="zh-CN" dirty="0">
                  <a:solidFill>
                    <a:srgbClr val="8D0005"/>
                  </a:solidFill>
                  <a:latin typeface="+mj-lt"/>
                </a:rPr>
                <a:t>&gt;</a:t>
              </a:r>
              <a:endParaRPr lang="zh-CN" altLang="en-US" dirty="0"/>
            </a:p>
          </p:txBody>
        </p:sp>
      </p:grpSp>
      <p:sp>
        <p:nvSpPr>
          <p:cNvPr id="6" name="文本框 5">
            <a:extLst>
              <a:ext uri="{FF2B5EF4-FFF2-40B4-BE49-F238E27FC236}">
                <a16:creationId xmlns:a16="http://schemas.microsoft.com/office/drawing/2014/main" id="{D1CA3EDD-C6B9-9737-0DA6-6A35C7EE4BFE}"/>
              </a:ext>
            </a:extLst>
          </p:cNvPr>
          <p:cNvSpPr txBox="1"/>
          <p:nvPr/>
        </p:nvSpPr>
        <p:spPr>
          <a:xfrm>
            <a:off x="281833" y="1281725"/>
            <a:ext cx="11449102" cy="369332"/>
          </a:xfrm>
          <a:prstGeom prst="rect">
            <a:avLst/>
          </a:prstGeom>
          <a:noFill/>
        </p:spPr>
        <p:txBody>
          <a:bodyPr wrap="square" rtlCol="0">
            <a:spAutoFit/>
          </a:bodyPr>
          <a:lstStyle/>
          <a:p>
            <a:r>
              <a:rPr lang="en-US" altLang="zh-CN" dirty="0"/>
              <a:t>Create your own Git Repository from scratch or based on other’s project </a:t>
            </a:r>
          </a:p>
        </p:txBody>
      </p:sp>
    </p:spTree>
    <p:extLst>
      <p:ext uri="{BB962C8B-B14F-4D97-AF65-F5344CB8AC3E}">
        <p14:creationId xmlns:p14="http://schemas.microsoft.com/office/powerpoint/2010/main" val="1536893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BF77D-10A0-FCC5-E43C-171E19FFDA54}"/>
              </a:ext>
            </a:extLst>
          </p:cNvPr>
          <p:cNvSpPr>
            <a:spLocks noGrp="1"/>
          </p:cNvSpPr>
          <p:nvPr>
            <p:ph type="title"/>
          </p:nvPr>
        </p:nvSpPr>
        <p:spPr/>
        <p:txBody>
          <a:bodyPr/>
          <a:lstStyle/>
          <a:p>
            <a:r>
              <a:rPr lang="en-US" altLang="zh-CN" dirty="0"/>
              <a:t>Recording Changes to the Repository</a:t>
            </a:r>
            <a:endParaRPr lang="zh-CN" altLang="en-US" dirty="0"/>
          </a:p>
        </p:txBody>
      </p:sp>
      <p:sp>
        <p:nvSpPr>
          <p:cNvPr id="3" name="文本框 2">
            <a:extLst>
              <a:ext uri="{FF2B5EF4-FFF2-40B4-BE49-F238E27FC236}">
                <a16:creationId xmlns:a16="http://schemas.microsoft.com/office/drawing/2014/main" id="{F64038C5-37C5-63DF-D9EA-BEC984FAA2F3}"/>
              </a:ext>
            </a:extLst>
          </p:cNvPr>
          <p:cNvSpPr txBox="1"/>
          <p:nvPr/>
        </p:nvSpPr>
        <p:spPr>
          <a:xfrm>
            <a:off x="145283" y="1082575"/>
            <a:ext cx="11526374" cy="4093428"/>
          </a:xfrm>
          <a:prstGeom prst="rect">
            <a:avLst/>
          </a:prstGeom>
          <a:noFill/>
        </p:spPr>
        <p:txBody>
          <a:bodyPr wrap="square">
            <a:spAutoFit/>
          </a:bodyPr>
          <a:lstStyle/>
          <a:p>
            <a:r>
              <a:rPr lang="en-US" altLang="zh-CN" sz="2000" dirty="0"/>
              <a:t>-Files in your working directory are in one of the two states: </a:t>
            </a:r>
            <a:r>
              <a:rPr lang="en-US" altLang="zh-CN" sz="2000" b="1" u="sng" dirty="0"/>
              <a:t>tracked or untracked</a:t>
            </a:r>
          </a:p>
          <a:p>
            <a:r>
              <a:rPr lang="en-US" altLang="zh-CN" sz="2000" dirty="0"/>
              <a:t>-Tracked files:</a:t>
            </a:r>
          </a:p>
          <a:p>
            <a:r>
              <a:rPr lang="en-US" altLang="zh-CN" sz="2000" dirty="0"/>
              <a:t>  Tracked files are files that Git knows about</a:t>
            </a:r>
          </a:p>
          <a:p>
            <a:r>
              <a:rPr lang="en-US" altLang="zh-CN" sz="2000" dirty="0"/>
              <a:t>  Include files that were in the last snapshot, newly staged files, which can be unmodified, modified, or </a:t>
            </a:r>
            <a:r>
              <a:rPr lang="en-US" altLang="zh-CN" sz="2000" b="1" u="sng" dirty="0"/>
              <a:t>staged</a:t>
            </a:r>
          </a:p>
          <a:p>
            <a:r>
              <a:rPr lang="en-US" altLang="zh-CN" sz="2000" dirty="0"/>
              <a:t>  </a:t>
            </a:r>
          </a:p>
          <a:p>
            <a:r>
              <a:rPr lang="en-US" altLang="zh-CN" sz="2000" dirty="0"/>
              <a:t>-Untracked files:</a:t>
            </a:r>
          </a:p>
          <a:p>
            <a:r>
              <a:rPr lang="en-US" altLang="zh-CN" sz="2000" dirty="0"/>
              <a:t>  Any files in your working directory that were not in your last snapshot and are not in your staging area</a:t>
            </a:r>
          </a:p>
          <a:p>
            <a:endParaRPr lang="en-US" altLang="zh-CN" sz="2000" dirty="0"/>
          </a:p>
          <a:p>
            <a:r>
              <a:rPr lang="en-US" altLang="zh-CN" sz="2000" dirty="0"/>
              <a:t>-When a file is modified, Git recognizes the changes made to the file and adds it to the “</a:t>
            </a:r>
            <a:r>
              <a:rPr lang="en-US" altLang="zh-CN" sz="2000" dirty="0" err="1"/>
              <a:t>unstaged</a:t>
            </a:r>
            <a:r>
              <a:rPr lang="en-US" altLang="zh-CN" sz="2000" dirty="0"/>
              <a:t> changes” </a:t>
            </a:r>
          </a:p>
          <a:p>
            <a:r>
              <a:rPr lang="en-US" altLang="zh-CN" sz="2000" dirty="0"/>
              <a:t>  category. These changes are not yet ready to be committed, as Git needs to be told which changes to include </a:t>
            </a:r>
          </a:p>
          <a:p>
            <a:r>
              <a:rPr lang="en-US" altLang="zh-CN" sz="2000" dirty="0"/>
              <a:t>  in the commit.</a:t>
            </a:r>
          </a:p>
          <a:p>
            <a:r>
              <a:rPr lang="en-US" altLang="zh-CN" sz="2000" dirty="0"/>
              <a:t>  ‘git add’ command adds the changes to the staging area, then we can use ‘git commit’ to save changes</a:t>
            </a:r>
          </a:p>
          <a:p>
            <a:r>
              <a:rPr lang="en-US" altLang="zh-CN" sz="2000" dirty="0"/>
              <a:t>   Use ‘git status’ to check the status of your files</a:t>
            </a:r>
          </a:p>
        </p:txBody>
      </p:sp>
      <p:pic>
        <p:nvPicPr>
          <p:cNvPr id="5" name="图片 4">
            <a:extLst>
              <a:ext uri="{FF2B5EF4-FFF2-40B4-BE49-F238E27FC236}">
                <a16:creationId xmlns:a16="http://schemas.microsoft.com/office/drawing/2014/main" id="{B585EE5C-D7E9-682F-9C0D-7EC78DF86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669" y="4859135"/>
            <a:ext cx="5343331" cy="1332213"/>
          </a:xfrm>
          <a:prstGeom prst="rect">
            <a:avLst/>
          </a:prstGeom>
        </p:spPr>
      </p:pic>
    </p:spTree>
    <p:extLst>
      <p:ext uri="{BB962C8B-B14F-4D97-AF65-F5344CB8AC3E}">
        <p14:creationId xmlns:p14="http://schemas.microsoft.com/office/powerpoint/2010/main" val="387955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29E4D-E173-4CDF-88F8-692392D59F4A}"/>
              </a:ext>
            </a:extLst>
          </p:cNvPr>
          <p:cNvSpPr>
            <a:spLocks noGrp="1"/>
          </p:cNvSpPr>
          <p:nvPr>
            <p:ph type="title"/>
          </p:nvPr>
        </p:nvSpPr>
        <p:spPr/>
        <p:txBody>
          <a:bodyPr/>
          <a:lstStyle/>
          <a:p>
            <a:r>
              <a:rPr lang="en-US" altLang="zh-CN" dirty="0"/>
              <a:t>Recording Changes to the Repository</a:t>
            </a:r>
            <a:endParaRPr lang="zh-CN" altLang="en-US" dirty="0"/>
          </a:p>
        </p:txBody>
      </p:sp>
      <p:sp>
        <p:nvSpPr>
          <p:cNvPr id="3" name="文本框 2">
            <a:extLst>
              <a:ext uri="{FF2B5EF4-FFF2-40B4-BE49-F238E27FC236}">
                <a16:creationId xmlns:a16="http://schemas.microsoft.com/office/drawing/2014/main" id="{CA6D6FC6-E7AB-DF66-0061-125AAEBD14D7}"/>
              </a:ext>
            </a:extLst>
          </p:cNvPr>
          <p:cNvSpPr txBox="1"/>
          <p:nvPr/>
        </p:nvSpPr>
        <p:spPr>
          <a:xfrm>
            <a:off x="585101" y="1210887"/>
            <a:ext cx="6234799" cy="461665"/>
          </a:xfrm>
          <a:prstGeom prst="rect">
            <a:avLst/>
          </a:prstGeom>
          <a:noFill/>
        </p:spPr>
        <p:txBody>
          <a:bodyPr wrap="square">
            <a:spAutoFit/>
          </a:bodyPr>
          <a:lstStyle/>
          <a:p>
            <a:r>
              <a:rPr lang="en-US" altLang="zh-CN" sz="2400" b="1" dirty="0">
                <a:solidFill>
                  <a:srgbClr val="8D0005"/>
                </a:solidFill>
                <a:latin typeface="+mj-lt"/>
              </a:rPr>
              <a:t>The lifecycle of the status of files in Git.</a:t>
            </a:r>
            <a:endParaRPr lang="zh-CN" altLang="en-US" sz="2400" dirty="0"/>
          </a:p>
        </p:txBody>
      </p:sp>
      <p:grpSp>
        <p:nvGrpSpPr>
          <p:cNvPr id="23" name="组合 22">
            <a:extLst>
              <a:ext uri="{FF2B5EF4-FFF2-40B4-BE49-F238E27FC236}">
                <a16:creationId xmlns:a16="http://schemas.microsoft.com/office/drawing/2014/main" id="{0B30C361-CAF9-B5AB-4D11-5E3084CD199B}"/>
              </a:ext>
            </a:extLst>
          </p:cNvPr>
          <p:cNvGrpSpPr/>
          <p:nvPr/>
        </p:nvGrpSpPr>
        <p:grpSpPr>
          <a:xfrm>
            <a:off x="835819" y="1441719"/>
            <a:ext cx="10666027" cy="4786449"/>
            <a:chOff x="835819" y="1523727"/>
            <a:chExt cx="10666027" cy="4786449"/>
          </a:xfrm>
        </p:grpSpPr>
        <p:sp>
          <p:nvSpPr>
            <p:cNvPr id="4" name="矩形 3">
              <a:extLst>
                <a:ext uri="{FF2B5EF4-FFF2-40B4-BE49-F238E27FC236}">
                  <a16:creationId xmlns:a16="http://schemas.microsoft.com/office/drawing/2014/main" id="{D6AA067B-5961-8B18-74AF-C7D75AC4126D}"/>
                </a:ext>
              </a:extLst>
            </p:cNvPr>
            <p:cNvSpPr/>
            <p:nvPr/>
          </p:nvSpPr>
          <p:spPr>
            <a:xfrm>
              <a:off x="835819" y="2309676"/>
              <a:ext cx="1762125" cy="685800"/>
            </a:xfrm>
            <a:prstGeom prst="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lt"/>
                </a:rPr>
                <a:t>Untracked</a:t>
              </a:r>
              <a:endParaRPr lang="zh-CN" altLang="en-US" dirty="0">
                <a:solidFill>
                  <a:schemeClr val="tx1"/>
                </a:solidFill>
                <a:latin typeface="+mj-lt"/>
              </a:endParaRPr>
            </a:p>
          </p:txBody>
        </p:sp>
        <p:sp>
          <p:nvSpPr>
            <p:cNvPr id="5" name="矩形 4">
              <a:extLst>
                <a:ext uri="{FF2B5EF4-FFF2-40B4-BE49-F238E27FC236}">
                  <a16:creationId xmlns:a16="http://schemas.microsoft.com/office/drawing/2014/main" id="{9EB3DBFB-24EE-F790-E354-E84D8BA90242}"/>
                </a:ext>
              </a:extLst>
            </p:cNvPr>
            <p:cNvSpPr/>
            <p:nvPr/>
          </p:nvSpPr>
          <p:spPr>
            <a:xfrm>
              <a:off x="3738563" y="2309676"/>
              <a:ext cx="1762125" cy="685800"/>
            </a:xfrm>
            <a:prstGeom prst="rect">
              <a:avLst/>
            </a:prstGeom>
            <a:solidFill>
              <a:schemeClr val="accent5">
                <a:lumMod val="40000"/>
                <a:lumOff val="6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lt"/>
                </a:rPr>
                <a:t>Unmodified</a:t>
              </a:r>
              <a:endParaRPr lang="zh-CN" altLang="en-US" dirty="0">
                <a:solidFill>
                  <a:schemeClr val="tx1"/>
                </a:solidFill>
                <a:latin typeface="+mj-lt"/>
              </a:endParaRPr>
            </a:p>
          </p:txBody>
        </p:sp>
        <p:sp>
          <p:nvSpPr>
            <p:cNvPr id="6" name="矩形 5">
              <a:extLst>
                <a:ext uri="{FF2B5EF4-FFF2-40B4-BE49-F238E27FC236}">
                  <a16:creationId xmlns:a16="http://schemas.microsoft.com/office/drawing/2014/main" id="{DD4AC9A3-247F-BF32-96F7-2FFCAFB05CEE}"/>
                </a:ext>
              </a:extLst>
            </p:cNvPr>
            <p:cNvSpPr/>
            <p:nvPr/>
          </p:nvSpPr>
          <p:spPr>
            <a:xfrm>
              <a:off x="6641306" y="2309676"/>
              <a:ext cx="1762125" cy="685800"/>
            </a:xfrm>
            <a:prstGeom prst="rect">
              <a:avLst/>
            </a:prstGeom>
            <a:solidFill>
              <a:schemeClr val="accent3">
                <a:lumMod val="40000"/>
                <a:lumOff val="60000"/>
              </a:schemeClr>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lt"/>
                </a:rPr>
                <a:t>Modified</a:t>
              </a:r>
              <a:endParaRPr lang="zh-CN" altLang="en-US" dirty="0">
                <a:solidFill>
                  <a:schemeClr val="tx1"/>
                </a:solidFill>
                <a:latin typeface="+mj-lt"/>
              </a:endParaRPr>
            </a:p>
          </p:txBody>
        </p:sp>
        <p:sp>
          <p:nvSpPr>
            <p:cNvPr id="7" name="矩形 6">
              <a:extLst>
                <a:ext uri="{FF2B5EF4-FFF2-40B4-BE49-F238E27FC236}">
                  <a16:creationId xmlns:a16="http://schemas.microsoft.com/office/drawing/2014/main" id="{1A9D4017-9B5F-E320-127D-FC76CFC7D2F7}"/>
                </a:ext>
              </a:extLst>
            </p:cNvPr>
            <p:cNvSpPr/>
            <p:nvPr/>
          </p:nvSpPr>
          <p:spPr>
            <a:xfrm>
              <a:off x="9544050" y="2309676"/>
              <a:ext cx="1762125" cy="685800"/>
            </a:xfrm>
            <a:prstGeom prst="rect">
              <a:avLst/>
            </a:prstGeom>
            <a:solidFill>
              <a:schemeClr val="tx2">
                <a:lumMod val="40000"/>
                <a:lumOff val="60000"/>
              </a:schemeClr>
            </a:solidFill>
            <a:ln>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lt"/>
                </a:rPr>
                <a:t>Staged</a:t>
              </a:r>
              <a:endParaRPr lang="zh-CN" altLang="en-US" dirty="0">
                <a:solidFill>
                  <a:schemeClr val="tx1"/>
                </a:solidFill>
                <a:latin typeface="+mj-lt"/>
              </a:endParaRPr>
            </a:p>
          </p:txBody>
        </p:sp>
        <p:cxnSp>
          <p:nvCxnSpPr>
            <p:cNvPr id="9" name="直接连接符 8">
              <a:extLst>
                <a:ext uri="{FF2B5EF4-FFF2-40B4-BE49-F238E27FC236}">
                  <a16:creationId xmlns:a16="http://schemas.microsoft.com/office/drawing/2014/main" id="{5F058564-6466-7A4B-B452-5B54F73DA4EE}"/>
                </a:ext>
              </a:extLst>
            </p:cNvPr>
            <p:cNvCxnSpPr>
              <a:cxnSpLocks/>
            </p:cNvCxnSpPr>
            <p:nvPr/>
          </p:nvCxnSpPr>
          <p:spPr>
            <a:xfrm>
              <a:off x="1691006" y="2995476"/>
              <a:ext cx="0" cy="33147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92D23B7-1139-8079-0237-4DB84DC0AEC6}"/>
                </a:ext>
              </a:extLst>
            </p:cNvPr>
            <p:cNvCxnSpPr>
              <a:cxnSpLocks/>
            </p:cNvCxnSpPr>
            <p:nvPr/>
          </p:nvCxnSpPr>
          <p:spPr>
            <a:xfrm>
              <a:off x="4619625" y="2995476"/>
              <a:ext cx="0" cy="33147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7BE6B54-8589-343F-780E-C487AEE5A2F9}"/>
                </a:ext>
              </a:extLst>
            </p:cNvPr>
            <p:cNvCxnSpPr>
              <a:cxnSpLocks/>
            </p:cNvCxnSpPr>
            <p:nvPr/>
          </p:nvCxnSpPr>
          <p:spPr>
            <a:xfrm>
              <a:off x="7539513" y="2995476"/>
              <a:ext cx="0" cy="33147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4D384BB-F2E1-D3FF-7ED6-CA6452227F42}"/>
                </a:ext>
              </a:extLst>
            </p:cNvPr>
            <p:cNvCxnSpPr>
              <a:cxnSpLocks/>
            </p:cNvCxnSpPr>
            <p:nvPr/>
          </p:nvCxnSpPr>
          <p:spPr>
            <a:xfrm>
              <a:off x="10425112" y="2995476"/>
              <a:ext cx="0" cy="33147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箭头: 右 16">
              <a:extLst>
                <a:ext uri="{FF2B5EF4-FFF2-40B4-BE49-F238E27FC236}">
                  <a16:creationId xmlns:a16="http://schemas.microsoft.com/office/drawing/2014/main" id="{66D32EA1-1024-6AEC-6903-FB8F7E95BBE7}"/>
                </a:ext>
              </a:extLst>
            </p:cNvPr>
            <p:cNvSpPr/>
            <p:nvPr/>
          </p:nvSpPr>
          <p:spPr>
            <a:xfrm>
              <a:off x="1691006" y="3337765"/>
              <a:ext cx="8734106" cy="561896"/>
            </a:xfrm>
            <a:prstGeom prst="rightArrow">
              <a:avLst>
                <a:gd name="adj1" fmla="val 50000"/>
                <a:gd name="adj2" fmla="val 72506"/>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Add the file</a:t>
              </a:r>
              <a:endParaRPr lang="zh-CN" altLang="en-US" dirty="0"/>
            </a:p>
          </p:txBody>
        </p:sp>
        <p:sp>
          <p:nvSpPr>
            <p:cNvPr id="18" name="箭头: 右 17">
              <a:extLst>
                <a:ext uri="{FF2B5EF4-FFF2-40B4-BE49-F238E27FC236}">
                  <a16:creationId xmlns:a16="http://schemas.microsoft.com/office/drawing/2014/main" id="{43861F5C-3393-3746-B293-444468566852}"/>
                </a:ext>
              </a:extLst>
            </p:cNvPr>
            <p:cNvSpPr/>
            <p:nvPr/>
          </p:nvSpPr>
          <p:spPr>
            <a:xfrm>
              <a:off x="4610894" y="3961002"/>
              <a:ext cx="2928618" cy="561896"/>
            </a:xfrm>
            <a:prstGeom prst="rightArrow">
              <a:avLst>
                <a:gd name="adj1" fmla="val 50000"/>
                <a:gd name="adj2" fmla="val 72506"/>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Edit the file</a:t>
              </a:r>
              <a:endParaRPr lang="zh-CN" altLang="en-US" dirty="0"/>
            </a:p>
          </p:txBody>
        </p:sp>
        <p:sp>
          <p:nvSpPr>
            <p:cNvPr id="19" name="箭头: 右 18">
              <a:extLst>
                <a:ext uri="{FF2B5EF4-FFF2-40B4-BE49-F238E27FC236}">
                  <a16:creationId xmlns:a16="http://schemas.microsoft.com/office/drawing/2014/main" id="{CF46FF97-DA9F-EA3B-A9D3-82F47AE82AEE}"/>
                </a:ext>
              </a:extLst>
            </p:cNvPr>
            <p:cNvSpPr/>
            <p:nvPr/>
          </p:nvSpPr>
          <p:spPr>
            <a:xfrm>
              <a:off x="7527988" y="4512352"/>
              <a:ext cx="2897124" cy="561896"/>
            </a:xfrm>
            <a:prstGeom prst="rightArrow">
              <a:avLst>
                <a:gd name="adj1" fmla="val 50000"/>
                <a:gd name="adj2" fmla="val 72506"/>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Stage the file</a:t>
              </a:r>
              <a:endParaRPr lang="zh-CN" altLang="en-US" dirty="0"/>
            </a:p>
          </p:txBody>
        </p:sp>
        <p:sp>
          <p:nvSpPr>
            <p:cNvPr id="20" name="箭头: 右 19">
              <a:extLst>
                <a:ext uri="{FF2B5EF4-FFF2-40B4-BE49-F238E27FC236}">
                  <a16:creationId xmlns:a16="http://schemas.microsoft.com/office/drawing/2014/main" id="{666C6BE7-692C-9B4A-09A6-D935E428B797}"/>
                </a:ext>
              </a:extLst>
            </p:cNvPr>
            <p:cNvSpPr/>
            <p:nvPr/>
          </p:nvSpPr>
          <p:spPr>
            <a:xfrm flipH="1">
              <a:off x="4610894" y="5479100"/>
              <a:ext cx="5814218" cy="561896"/>
            </a:xfrm>
            <a:prstGeom prst="rightArrow">
              <a:avLst>
                <a:gd name="adj1" fmla="val 50000"/>
                <a:gd name="adj2" fmla="val 72506"/>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Commit</a:t>
              </a:r>
              <a:endParaRPr lang="zh-CN" altLang="en-US" dirty="0"/>
            </a:p>
          </p:txBody>
        </p:sp>
        <p:sp>
          <p:nvSpPr>
            <p:cNvPr id="21" name="箭头: 右 20">
              <a:extLst>
                <a:ext uri="{FF2B5EF4-FFF2-40B4-BE49-F238E27FC236}">
                  <a16:creationId xmlns:a16="http://schemas.microsoft.com/office/drawing/2014/main" id="{7B809955-B11A-CC85-9DF0-FE0018CFEAB7}"/>
                </a:ext>
              </a:extLst>
            </p:cNvPr>
            <p:cNvSpPr/>
            <p:nvPr/>
          </p:nvSpPr>
          <p:spPr>
            <a:xfrm flipH="1">
              <a:off x="1669496" y="4855252"/>
              <a:ext cx="2928616" cy="561896"/>
            </a:xfrm>
            <a:prstGeom prst="rightArrow">
              <a:avLst>
                <a:gd name="adj1" fmla="val 50000"/>
                <a:gd name="adj2" fmla="val 72506"/>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Remove the file</a:t>
              </a:r>
              <a:endParaRPr lang="zh-CN" altLang="en-US" dirty="0"/>
            </a:p>
          </p:txBody>
        </p:sp>
        <p:sp>
          <p:nvSpPr>
            <p:cNvPr id="8" name="箭头: 右 7">
              <a:extLst>
                <a:ext uri="{FF2B5EF4-FFF2-40B4-BE49-F238E27FC236}">
                  <a16:creationId xmlns:a16="http://schemas.microsoft.com/office/drawing/2014/main" id="{17D8281D-6E4C-385E-32BD-680E8CA645A5}"/>
                </a:ext>
              </a:extLst>
            </p:cNvPr>
            <p:cNvSpPr/>
            <p:nvPr/>
          </p:nvSpPr>
          <p:spPr>
            <a:xfrm flipH="1">
              <a:off x="7590923" y="3971342"/>
              <a:ext cx="2834190" cy="561896"/>
            </a:xfrm>
            <a:prstGeom prst="rightArrow">
              <a:avLst>
                <a:gd name="adj1" fmla="val 50000"/>
                <a:gd name="adj2" fmla="val 72506"/>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Edit the file</a:t>
              </a:r>
              <a:endParaRPr lang="zh-CN" altLang="en-US" dirty="0"/>
            </a:p>
          </p:txBody>
        </p:sp>
        <p:sp>
          <p:nvSpPr>
            <p:cNvPr id="11" name="左大括号 10">
              <a:extLst>
                <a:ext uri="{FF2B5EF4-FFF2-40B4-BE49-F238E27FC236}">
                  <a16:creationId xmlns:a16="http://schemas.microsoft.com/office/drawing/2014/main" id="{4B239DEE-2E5A-4C4B-477D-F39125CE50BB}"/>
                </a:ext>
              </a:extLst>
            </p:cNvPr>
            <p:cNvSpPr/>
            <p:nvPr/>
          </p:nvSpPr>
          <p:spPr>
            <a:xfrm rot="5400000">
              <a:off x="7355594" y="-1822316"/>
              <a:ext cx="384102" cy="7908402"/>
            </a:xfrm>
            <a:prstGeom prst="leftBrace">
              <a:avLst>
                <a:gd name="adj1" fmla="val 171000"/>
                <a:gd name="adj2" fmla="val 498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07589A0-7ABF-98F7-3156-560100A0D709}"/>
                </a:ext>
              </a:extLst>
            </p:cNvPr>
            <p:cNvSpPr txBox="1"/>
            <p:nvPr/>
          </p:nvSpPr>
          <p:spPr>
            <a:xfrm>
              <a:off x="4542379" y="1523727"/>
              <a:ext cx="6097088" cy="369332"/>
            </a:xfrm>
            <a:prstGeom prst="rect">
              <a:avLst/>
            </a:prstGeom>
            <a:noFill/>
          </p:spPr>
          <p:txBody>
            <a:bodyPr wrap="square">
              <a:spAutoFit/>
            </a:bodyPr>
            <a:lstStyle/>
            <a:p>
              <a:pPr algn="ctr"/>
              <a:r>
                <a:rPr lang="en-US" altLang="zh-CN" dirty="0">
                  <a:latin typeface="+mj-lt"/>
                </a:rPr>
                <a:t>T</a:t>
              </a:r>
              <a:r>
                <a:rPr lang="en-US" altLang="zh-CN" dirty="0">
                  <a:solidFill>
                    <a:schemeClr val="tx1"/>
                  </a:solidFill>
                  <a:latin typeface="+mj-lt"/>
                </a:rPr>
                <a:t>racked</a:t>
              </a:r>
              <a:endParaRPr lang="zh-CN" altLang="en-US" dirty="0">
                <a:solidFill>
                  <a:schemeClr val="tx1"/>
                </a:solidFill>
                <a:latin typeface="+mj-lt"/>
              </a:endParaRPr>
            </a:p>
          </p:txBody>
        </p:sp>
      </p:grpSp>
    </p:spTree>
    <p:extLst>
      <p:ext uri="{BB962C8B-B14F-4D97-AF65-F5344CB8AC3E}">
        <p14:creationId xmlns:p14="http://schemas.microsoft.com/office/powerpoint/2010/main" val="1421812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936C4-E9C4-55EA-2549-472CE62E9343}"/>
              </a:ext>
            </a:extLst>
          </p:cNvPr>
          <p:cNvSpPr>
            <a:spLocks noGrp="1"/>
          </p:cNvSpPr>
          <p:nvPr>
            <p:ph type="title"/>
          </p:nvPr>
        </p:nvSpPr>
        <p:spPr/>
        <p:txBody>
          <a:bodyPr/>
          <a:lstStyle/>
          <a:p>
            <a:r>
              <a:rPr lang="en-US" altLang="zh-CN" dirty="0"/>
              <a:t>Recording Changes to the Repository</a:t>
            </a:r>
            <a:endParaRPr lang="zh-CN" altLang="en-US" dirty="0"/>
          </a:p>
        </p:txBody>
      </p:sp>
      <p:sp>
        <p:nvSpPr>
          <p:cNvPr id="3" name="文本框 2">
            <a:extLst>
              <a:ext uri="{FF2B5EF4-FFF2-40B4-BE49-F238E27FC236}">
                <a16:creationId xmlns:a16="http://schemas.microsoft.com/office/drawing/2014/main" id="{110245EC-A5C9-6B16-3495-2CA817ADD3F2}"/>
              </a:ext>
            </a:extLst>
          </p:cNvPr>
          <p:cNvSpPr txBox="1"/>
          <p:nvPr/>
        </p:nvSpPr>
        <p:spPr>
          <a:xfrm>
            <a:off x="500737" y="1161077"/>
            <a:ext cx="6181725" cy="369332"/>
          </a:xfrm>
          <a:prstGeom prst="rect">
            <a:avLst/>
          </a:prstGeom>
          <a:noFill/>
        </p:spPr>
        <p:txBody>
          <a:bodyPr wrap="square" rtlCol="0">
            <a:spAutoFit/>
          </a:bodyPr>
          <a:lstStyle/>
          <a:p>
            <a:r>
              <a:rPr lang="en-US" altLang="zh-CN" dirty="0"/>
              <a:t>check the status of your files:</a:t>
            </a:r>
            <a:endParaRPr lang="zh-CN" altLang="en-US" dirty="0"/>
          </a:p>
        </p:txBody>
      </p:sp>
      <p:grpSp>
        <p:nvGrpSpPr>
          <p:cNvPr id="4" name="组合 3">
            <a:extLst>
              <a:ext uri="{FF2B5EF4-FFF2-40B4-BE49-F238E27FC236}">
                <a16:creationId xmlns:a16="http://schemas.microsoft.com/office/drawing/2014/main" id="{D8326708-7011-263B-5390-038B4D8CE7D4}"/>
              </a:ext>
            </a:extLst>
          </p:cNvPr>
          <p:cNvGrpSpPr/>
          <p:nvPr/>
        </p:nvGrpSpPr>
        <p:grpSpPr>
          <a:xfrm>
            <a:off x="649734" y="1616508"/>
            <a:ext cx="5464629" cy="619203"/>
            <a:chOff x="566056" y="1629654"/>
            <a:chExt cx="6585240" cy="619203"/>
          </a:xfrm>
        </p:grpSpPr>
        <p:sp>
          <p:nvSpPr>
            <p:cNvPr id="5" name="矩形: 圆角 4">
              <a:extLst>
                <a:ext uri="{FF2B5EF4-FFF2-40B4-BE49-F238E27FC236}">
                  <a16:creationId xmlns:a16="http://schemas.microsoft.com/office/drawing/2014/main" id="{C16C212F-0A92-5714-FF7B-8C9E333BDF30}"/>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F02135F-B0DC-1497-C549-5893EB8B2965}"/>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status</a:t>
              </a:r>
              <a:endParaRPr lang="zh-CN" altLang="en-US" dirty="0"/>
            </a:p>
          </p:txBody>
        </p:sp>
      </p:grpSp>
      <p:sp>
        <p:nvSpPr>
          <p:cNvPr id="7" name="文本框 6">
            <a:extLst>
              <a:ext uri="{FF2B5EF4-FFF2-40B4-BE49-F238E27FC236}">
                <a16:creationId xmlns:a16="http://schemas.microsoft.com/office/drawing/2014/main" id="{1976F00F-4EC1-289A-F400-60EFEFAB0EE6}"/>
              </a:ext>
            </a:extLst>
          </p:cNvPr>
          <p:cNvSpPr txBox="1"/>
          <p:nvPr/>
        </p:nvSpPr>
        <p:spPr>
          <a:xfrm>
            <a:off x="500737" y="2344582"/>
            <a:ext cx="6181725" cy="369332"/>
          </a:xfrm>
          <a:prstGeom prst="rect">
            <a:avLst/>
          </a:prstGeom>
          <a:noFill/>
        </p:spPr>
        <p:txBody>
          <a:bodyPr wrap="square" rtlCol="0">
            <a:spAutoFit/>
          </a:bodyPr>
          <a:lstStyle/>
          <a:p>
            <a:r>
              <a:rPr lang="en-US" altLang="zh-CN" dirty="0"/>
              <a:t>tracking new files:</a:t>
            </a:r>
            <a:endParaRPr lang="zh-CN" altLang="en-US" dirty="0"/>
          </a:p>
        </p:txBody>
      </p:sp>
      <p:grpSp>
        <p:nvGrpSpPr>
          <p:cNvPr id="8" name="组合 7">
            <a:extLst>
              <a:ext uri="{FF2B5EF4-FFF2-40B4-BE49-F238E27FC236}">
                <a16:creationId xmlns:a16="http://schemas.microsoft.com/office/drawing/2014/main" id="{3C48354A-F170-D790-B137-C635318F812D}"/>
              </a:ext>
            </a:extLst>
          </p:cNvPr>
          <p:cNvGrpSpPr/>
          <p:nvPr/>
        </p:nvGrpSpPr>
        <p:grpSpPr>
          <a:xfrm>
            <a:off x="649734" y="2858140"/>
            <a:ext cx="5464629" cy="619203"/>
            <a:chOff x="566056" y="1629654"/>
            <a:chExt cx="6585240" cy="619203"/>
          </a:xfrm>
        </p:grpSpPr>
        <p:sp>
          <p:nvSpPr>
            <p:cNvPr id="9" name="矩形: 圆角 8">
              <a:extLst>
                <a:ext uri="{FF2B5EF4-FFF2-40B4-BE49-F238E27FC236}">
                  <a16:creationId xmlns:a16="http://schemas.microsoft.com/office/drawing/2014/main" id="{CCEB4E48-59D0-58E6-07F8-7EF3AF42F884}"/>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DBCAE24-A660-DF6A-CF17-36E4C7D70470}"/>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add</a:t>
              </a:r>
              <a:endParaRPr lang="zh-CN" altLang="en-US" dirty="0"/>
            </a:p>
          </p:txBody>
        </p:sp>
      </p:grpSp>
      <p:sp>
        <p:nvSpPr>
          <p:cNvPr id="11" name="文本框 10">
            <a:extLst>
              <a:ext uri="{FF2B5EF4-FFF2-40B4-BE49-F238E27FC236}">
                <a16:creationId xmlns:a16="http://schemas.microsoft.com/office/drawing/2014/main" id="{46AF5124-4D74-FF1F-ED66-73B778ADD4F3}"/>
              </a:ext>
            </a:extLst>
          </p:cNvPr>
          <p:cNvSpPr txBox="1"/>
          <p:nvPr/>
        </p:nvSpPr>
        <p:spPr>
          <a:xfrm>
            <a:off x="6471552" y="3777161"/>
            <a:ext cx="3016763" cy="2031325"/>
          </a:xfrm>
          <a:prstGeom prst="rect">
            <a:avLst/>
          </a:prstGeom>
          <a:noFill/>
        </p:spPr>
        <p:txBody>
          <a:bodyPr wrap="square" rtlCol="0">
            <a:spAutoFit/>
          </a:bodyPr>
          <a:lstStyle/>
          <a:p>
            <a:r>
              <a:rPr lang="en-US" altLang="zh-CN" dirty="0"/>
              <a:t>ignore files:</a:t>
            </a:r>
          </a:p>
          <a:p>
            <a:endParaRPr lang="en-US" altLang="zh-CN" dirty="0"/>
          </a:p>
          <a:p>
            <a:r>
              <a:rPr lang="en-US" altLang="zh-CN" dirty="0"/>
              <a:t>marked in .</a:t>
            </a:r>
            <a:r>
              <a:rPr lang="en-US" altLang="zh-CN" dirty="0" err="1"/>
              <a:t>gitignore</a:t>
            </a:r>
            <a:r>
              <a:rPr lang="en-US" altLang="zh-CN" dirty="0"/>
              <a:t> file</a:t>
            </a:r>
          </a:p>
          <a:p>
            <a:r>
              <a:rPr lang="en-US" altLang="zh-CN" dirty="0"/>
              <a:t>for example:</a:t>
            </a:r>
          </a:p>
          <a:p>
            <a:r>
              <a:rPr lang="en-US" altLang="zh-CN" i="1" dirty="0"/>
              <a:t>$ cat .</a:t>
            </a:r>
            <a:r>
              <a:rPr lang="en-US" altLang="zh-CN" i="1" dirty="0" err="1"/>
              <a:t>gitignore</a:t>
            </a:r>
            <a:endParaRPr lang="en-US" altLang="zh-CN" i="1" dirty="0"/>
          </a:p>
          <a:p>
            <a:r>
              <a:rPr lang="en-US" altLang="zh-CN" i="1" dirty="0"/>
              <a:t>*.[</a:t>
            </a:r>
            <a:r>
              <a:rPr lang="en-US" altLang="zh-CN" i="1" dirty="0" err="1"/>
              <a:t>oa</a:t>
            </a:r>
            <a:r>
              <a:rPr lang="en-US" altLang="zh-CN" i="1" dirty="0"/>
              <a:t>]</a:t>
            </a:r>
          </a:p>
          <a:p>
            <a:r>
              <a:rPr lang="en-US" altLang="zh-CN" i="1" dirty="0"/>
              <a:t>*~</a:t>
            </a:r>
            <a:endParaRPr lang="zh-CN" altLang="en-US" i="1" dirty="0"/>
          </a:p>
        </p:txBody>
      </p:sp>
      <p:sp>
        <p:nvSpPr>
          <p:cNvPr id="12" name="文本框 11">
            <a:extLst>
              <a:ext uri="{FF2B5EF4-FFF2-40B4-BE49-F238E27FC236}">
                <a16:creationId xmlns:a16="http://schemas.microsoft.com/office/drawing/2014/main" id="{6E50E9EA-50DC-ECBC-CF06-E7DF40AD27E2}"/>
              </a:ext>
            </a:extLst>
          </p:cNvPr>
          <p:cNvSpPr txBox="1"/>
          <p:nvPr/>
        </p:nvSpPr>
        <p:spPr>
          <a:xfrm>
            <a:off x="500736" y="3609319"/>
            <a:ext cx="6181725" cy="369332"/>
          </a:xfrm>
          <a:prstGeom prst="rect">
            <a:avLst/>
          </a:prstGeom>
          <a:noFill/>
        </p:spPr>
        <p:txBody>
          <a:bodyPr wrap="square" rtlCol="0">
            <a:spAutoFit/>
          </a:bodyPr>
          <a:lstStyle/>
          <a:p>
            <a:r>
              <a:rPr lang="en-US" altLang="zh-CN" dirty="0"/>
              <a:t>view your staged and </a:t>
            </a:r>
            <a:r>
              <a:rPr lang="en-US" altLang="zh-CN" dirty="0" err="1"/>
              <a:t>unstaged</a:t>
            </a:r>
            <a:r>
              <a:rPr lang="en-US" altLang="zh-CN" dirty="0"/>
              <a:t> changes:</a:t>
            </a:r>
            <a:endParaRPr lang="zh-CN" altLang="en-US" dirty="0"/>
          </a:p>
        </p:txBody>
      </p:sp>
      <p:grpSp>
        <p:nvGrpSpPr>
          <p:cNvPr id="13" name="组合 12">
            <a:extLst>
              <a:ext uri="{FF2B5EF4-FFF2-40B4-BE49-F238E27FC236}">
                <a16:creationId xmlns:a16="http://schemas.microsoft.com/office/drawing/2014/main" id="{B9F4CE98-D2CF-CF62-5F03-D5A33A6252FA}"/>
              </a:ext>
            </a:extLst>
          </p:cNvPr>
          <p:cNvGrpSpPr/>
          <p:nvPr/>
        </p:nvGrpSpPr>
        <p:grpSpPr>
          <a:xfrm>
            <a:off x="649734" y="4110627"/>
            <a:ext cx="5464629" cy="852118"/>
            <a:chOff x="566056" y="1629654"/>
            <a:chExt cx="6585240" cy="852118"/>
          </a:xfrm>
        </p:grpSpPr>
        <p:sp>
          <p:nvSpPr>
            <p:cNvPr id="14" name="矩形: 圆角 13">
              <a:extLst>
                <a:ext uri="{FF2B5EF4-FFF2-40B4-BE49-F238E27FC236}">
                  <a16:creationId xmlns:a16="http://schemas.microsoft.com/office/drawing/2014/main" id="{F3DC523D-7F24-C584-9C0D-859BDA0A4A03}"/>
                </a:ext>
              </a:extLst>
            </p:cNvPr>
            <p:cNvSpPr/>
            <p:nvPr/>
          </p:nvSpPr>
          <p:spPr>
            <a:xfrm>
              <a:off x="566056" y="1629654"/>
              <a:ext cx="6585238" cy="85211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58F4210-864B-818C-D28F-43AF73228ECD}"/>
                </a:ext>
              </a:extLst>
            </p:cNvPr>
            <p:cNvSpPr txBox="1"/>
            <p:nvPr/>
          </p:nvSpPr>
          <p:spPr>
            <a:xfrm>
              <a:off x="820217" y="1761630"/>
              <a:ext cx="6331079" cy="646331"/>
            </a:xfrm>
            <a:prstGeom prst="rect">
              <a:avLst/>
            </a:prstGeom>
            <a:noFill/>
          </p:spPr>
          <p:txBody>
            <a:bodyPr wrap="square" rtlCol="0">
              <a:spAutoFit/>
            </a:bodyPr>
            <a:lstStyle/>
            <a:p>
              <a:pPr algn="just"/>
              <a:r>
                <a:rPr lang="en-US" altLang="zh-CN" dirty="0">
                  <a:solidFill>
                    <a:srgbClr val="8D0005"/>
                  </a:solidFill>
                  <a:latin typeface="+mj-lt"/>
                </a:rPr>
                <a:t>git status</a:t>
              </a:r>
            </a:p>
            <a:p>
              <a:pPr algn="just"/>
              <a:r>
                <a:rPr lang="en-US" altLang="zh-CN" dirty="0">
                  <a:solidFill>
                    <a:srgbClr val="8D0005"/>
                  </a:solidFill>
                  <a:latin typeface="+mj-lt"/>
                </a:rPr>
                <a:t>git diff</a:t>
              </a:r>
              <a:endParaRPr lang="zh-CN" altLang="en-US" dirty="0"/>
            </a:p>
          </p:txBody>
        </p:sp>
      </p:grpSp>
      <p:sp>
        <p:nvSpPr>
          <p:cNvPr id="16" name="文本框 15">
            <a:extLst>
              <a:ext uri="{FF2B5EF4-FFF2-40B4-BE49-F238E27FC236}">
                <a16:creationId xmlns:a16="http://schemas.microsoft.com/office/drawing/2014/main" id="{AE227BE4-BFAC-E3C4-708F-DA63BDF27692}"/>
              </a:ext>
            </a:extLst>
          </p:cNvPr>
          <p:cNvSpPr txBox="1"/>
          <p:nvPr/>
        </p:nvSpPr>
        <p:spPr>
          <a:xfrm>
            <a:off x="500736" y="5113812"/>
            <a:ext cx="6181725" cy="369332"/>
          </a:xfrm>
          <a:prstGeom prst="rect">
            <a:avLst/>
          </a:prstGeom>
          <a:noFill/>
        </p:spPr>
        <p:txBody>
          <a:bodyPr wrap="square" rtlCol="0">
            <a:spAutoFit/>
          </a:bodyPr>
          <a:lstStyle/>
          <a:p>
            <a:r>
              <a:rPr lang="en-US" altLang="zh-CN" dirty="0"/>
              <a:t>commit your changes</a:t>
            </a:r>
            <a:endParaRPr lang="zh-CN" altLang="en-US" dirty="0"/>
          </a:p>
        </p:txBody>
      </p:sp>
      <p:grpSp>
        <p:nvGrpSpPr>
          <p:cNvPr id="17" name="组合 16">
            <a:extLst>
              <a:ext uri="{FF2B5EF4-FFF2-40B4-BE49-F238E27FC236}">
                <a16:creationId xmlns:a16="http://schemas.microsoft.com/office/drawing/2014/main" id="{F500012A-35A1-2D48-D902-62E4CC57AEF5}"/>
              </a:ext>
            </a:extLst>
          </p:cNvPr>
          <p:cNvGrpSpPr/>
          <p:nvPr/>
        </p:nvGrpSpPr>
        <p:grpSpPr>
          <a:xfrm>
            <a:off x="649734" y="5658609"/>
            <a:ext cx="5464629" cy="614762"/>
            <a:chOff x="566056" y="1629654"/>
            <a:chExt cx="6585240" cy="614762"/>
          </a:xfrm>
        </p:grpSpPr>
        <p:sp>
          <p:nvSpPr>
            <p:cNvPr id="18" name="矩形: 圆角 17">
              <a:extLst>
                <a:ext uri="{FF2B5EF4-FFF2-40B4-BE49-F238E27FC236}">
                  <a16:creationId xmlns:a16="http://schemas.microsoft.com/office/drawing/2014/main" id="{31A6D0F5-C8CA-6FFE-DB9A-FB7A8CA6CE2E}"/>
                </a:ext>
              </a:extLst>
            </p:cNvPr>
            <p:cNvSpPr/>
            <p:nvPr/>
          </p:nvSpPr>
          <p:spPr>
            <a:xfrm>
              <a:off x="566056" y="1629654"/>
              <a:ext cx="6585238" cy="614762"/>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C2BC3B7-00CA-91FC-EE42-204B2A370BEE}"/>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a:t>
              </a:r>
              <a:r>
                <a:rPr lang="zh-CN" altLang="en-US" dirty="0">
                  <a:solidFill>
                    <a:srgbClr val="8D0005"/>
                  </a:solidFill>
                  <a:latin typeface="+mj-lt"/>
                </a:rPr>
                <a:t> </a:t>
              </a:r>
              <a:r>
                <a:rPr lang="en-US" altLang="zh-CN" dirty="0">
                  <a:solidFill>
                    <a:srgbClr val="8D0005"/>
                  </a:solidFill>
                  <a:latin typeface="+mj-lt"/>
                </a:rPr>
                <a:t>commit</a:t>
              </a:r>
              <a:endParaRPr lang="zh-CN" altLang="en-US" dirty="0"/>
            </a:p>
          </p:txBody>
        </p:sp>
      </p:grpSp>
      <p:sp>
        <p:nvSpPr>
          <p:cNvPr id="20" name="文本框 19">
            <a:extLst>
              <a:ext uri="{FF2B5EF4-FFF2-40B4-BE49-F238E27FC236}">
                <a16:creationId xmlns:a16="http://schemas.microsoft.com/office/drawing/2014/main" id="{FF3DA1A0-AE62-0D2F-2988-D1D614DF647D}"/>
              </a:ext>
            </a:extLst>
          </p:cNvPr>
          <p:cNvSpPr txBox="1"/>
          <p:nvPr/>
        </p:nvSpPr>
        <p:spPr>
          <a:xfrm>
            <a:off x="6322555" y="1110156"/>
            <a:ext cx="4601607" cy="369332"/>
          </a:xfrm>
          <a:prstGeom prst="rect">
            <a:avLst/>
          </a:prstGeom>
          <a:noFill/>
        </p:spPr>
        <p:txBody>
          <a:bodyPr wrap="square" rtlCol="0">
            <a:spAutoFit/>
          </a:bodyPr>
          <a:lstStyle/>
          <a:p>
            <a:r>
              <a:rPr lang="en-US" altLang="zh-CN" dirty="0"/>
              <a:t>remove file:</a:t>
            </a:r>
            <a:endParaRPr lang="zh-CN" altLang="en-US" dirty="0"/>
          </a:p>
        </p:txBody>
      </p:sp>
      <p:grpSp>
        <p:nvGrpSpPr>
          <p:cNvPr id="21" name="组合 20">
            <a:extLst>
              <a:ext uri="{FF2B5EF4-FFF2-40B4-BE49-F238E27FC236}">
                <a16:creationId xmlns:a16="http://schemas.microsoft.com/office/drawing/2014/main" id="{5959F00D-528F-BE8F-BE63-FE399D98BB69}"/>
              </a:ext>
            </a:extLst>
          </p:cNvPr>
          <p:cNvGrpSpPr/>
          <p:nvPr/>
        </p:nvGrpSpPr>
        <p:grpSpPr>
          <a:xfrm>
            <a:off x="6471552" y="1629402"/>
            <a:ext cx="5464629" cy="619203"/>
            <a:chOff x="566056" y="1629654"/>
            <a:chExt cx="6585240" cy="619203"/>
          </a:xfrm>
        </p:grpSpPr>
        <p:sp>
          <p:nvSpPr>
            <p:cNvPr id="22" name="矩形: 圆角 21">
              <a:extLst>
                <a:ext uri="{FF2B5EF4-FFF2-40B4-BE49-F238E27FC236}">
                  <a16:creationId xmlns:a16="http://schemas.microsoft.com/office/drawing/2014/main" id="{EB1E039C-4E63-AC69-4964-DBD7F4908F9D}"/>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57DE810-5BCD-A48A-5B3F-5F65A2A4C971}"/>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rm</a:t>
              </a:r>
              <a:endParaRPr lang="zh-CN" altLang="en-US" dirty="0"/>
            </a:p>
          </p:txBody>
        </p:sp>
      </p:grpSp>
      <p:sp>
        <p:nvSpPr>
          <p:cNvPr id="24" name="文本框 23">
            <a:extLst>
              <a:ext uri="{FF2B5EF4-FFF2-40B4-BE49-F238E27FC236}">
                <a16:creationId xmlns:a16="http://schemas.microsoft.com/office/drawing/2014/main" id="{211B9A8A-3ADC-0703-73C3-BF25B6F4A47F}"/>
              </a:ext>
            </a:extLst>
          </p:cNvPr>
          <p:cNvSpPr txBox="1"/>
          <p:nvPr/>
        </p:nvSpPr>
        <p:spPr>
          <a:xfrm>
            <a:off x="6322555" y="2344582"/>
            <a:ext cx="4601607" cy="369332"/>
          </a:xfrm>
          <a:prstGeom prst="rect">
            <a:avLst/>
          </a:prstGeom>
          <a:noFill/>
        </p:spPr>
        <p:txBody>
          <a:bodyPr wrap="square" rtlCol="0">
            <a:spAutoFit/>
          </a:bodyPr>
          <a:lstStyle/>
          <a:p>
            <a:r>
              <a:rPr lang="en-US" altLang="zh-CN" dirty="0"/>
              <a:t>move file:</a:t>
            </a:r>
            <a:endParaRPr lang="zh-CN" altLang="en-US" dirty="0"/>
          </a:p>
        </p:txBody>
      </p:sp>
      <p:grpSp>
        <p:nvGrpSpPr>
          <p:cNvPr id="25" name="组合 24">
            <a:extLst>
              <a:ext uri="{FF2B5EF4-FFF2-40B4-BE49-F238E27FC236}">
                <a16:creationId xmlns:a16="http://schemas.microsoft.com/office/drawing/2014/main" id="{ACE97336-2D14-D1A3-63B0-225AA80BC11E}"/>
              </a:ext>
            </a:extLst>
          </p:cNvPr>
          <p:cNvGrpSpPr/>
          <p:nvPr/>
        </p:nvGrpSpPr>
        <p:grpSpPr>
          <a:xfrm>
            <a:off x="6471552" y="2863828"/>
            <a:ext cx="5464629" cy="619203"/>
            <a:chOff x="566056" y="1629654"/>
            <a:chExt cx="6585240" cy="619203"/>
          </a:xfrm>
        </p:grpSpPr>
        <p:sp>
          <p:nvSpPr>
            <p:cNvPr id="26" name="矩形: 圆角 25">
              <a:extLst>
                <a:ext uri="{FF2B5EF4-FFF2-40B4-BE49-F238E27FC236}">
                  <a16:creationId xmlns:a16="http://schemas.microsoft.com/office/drawing/2014/main" id="{3BCF5A0D-BD22-F74C-F92F-B4D87B143055}"/>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F19057B-ADAF-3CE9-AF2C-CDB7D578F58D}"/>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mv</a:t>
              </a:r>
              <a:endParaRPr lang="zh-CN" altLang="en-US" dirty="0"/>
            </a:p>
          </p:txBody>
        </p:sp>
      </p:grpSp>
    </p:spTree>
    <p:extLst>
      <p:ext uri="{BB962C8B-B14F-4D97-AF65-F5344CB8AC3E}">
        <p14:creationId xmlns:p14="http://schemas.microsoft.com/office/powerpoint/2010/main" val="368292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FDECE-3CCA-E34E-8AF5-9CB59AECF1C7}"/>
              </a:ext>
            </a:extLst>
          </p:cNvPr>
          <p:cNvSpPr>
            <a:spLocks noGrp="1"/>
          </p:cNvSpPr>
          <p:nvPr>
            <p:ph type="title"/>
          </p:nvPr>
        </p:nvSpPr>
        <p:spPr/>
        <p:txBody>
          <a:bodyPr/>
          <a:lstStyle/>
          <a:p>
            <a:r>
              <a:rPr kumimoji="1" lang="en-US" altLang="zh-CN" dirty="0"/>
              <a:t>Outline</a:t>
            </a:r>
            <a:endParaRPr kumimoji="1" lang="zh-CN" altLang="en-US" dirty="0"/>
          </a:p>
        </p:txBody>
      </p:sp>
      <p:sp>
        <p:nvSpPr>
          <p:cNvPr id="3" name="文本框 2">
            <a:extLst>
              <a:ext uri="{FF2B5EF4-FFF2-40B4-BE49-F238E27FC236}">
                <a16:creationId xmlns:a16="http://schemas.microsoft.com/office/drawing/2014/main" id="{17F12DB0-BF05-6045-88D3-54CFDF07BAE5}"/>
              </a:ext>
            </a:extLst>
          </p:cNvPr>
          <p:cNvSpPr txBox="1"/>
          <p:nvPr/>
        </p:nvSpPr>
        <p:spPr>
          <a:xfrm>
            <a:off x="835796" y="2028826"/>
            <a:ext cx="7839077" cy="255454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3200" dirty="0"/>
              <a:t>Git and GitHub</a:t>
            </a:r>
          </a:p>
          <a:p>
            <a:pPr marL="457200" indent="-457200">
              <a:buFont typeface="Arial" panose="020B0604020202020204" pitchFamily="34" charset="0"/>
              <a:buChar char="•"/>
            </a:pPr>
            <a:r>
              <a:rPr kumimoji="1" lang="en-US" altLang="zh-CN" sz="3200" dirty="0">
                <a:solidFill>
                  <a:schemeClr val="bg1">
                    <a:lumMod val="75000"/>
                  </a:schemeClr>
                </a:solidFill>
              </a:rPr>
              <a:t>Basic Knowledge</a:t>
            </a:r>
          </a:p>
          <a:p>
            <a:pPr marL="457200" indent="-457200">
              <a:buFont typeface="Arial" panose="020B0604020202020204" pitchFamily="34" charset="0"/>
              <a:buChar char="•"/>
            </a:pPr>
            <a:r>
              <a:rPr kumimoji="1" lang="en-US" altLang="zh-CN" sz="3200" dirty="0">
                <a:solidFill>
                  <a:schemeClr val="bg1">
                    <a:lumMod val="75000"/>
                  </a:schemeClr>
                </a:solidFill>
              </a:rPr>
              <a:t>﻿Basic Usage</a:t>
            </a:r>
          </a:p>
          <a:p>
            <a:pPr marL="457200" indent="-457200">
              <a:buFont typeface="Arial" panose="020B0604020202020204" pitchFamily="34" charset="0"/>
              <a:buChar char="•"/>
            </a:pPr>
            <a:r>
              <a:rPr kumimoji="1" lang="en-US" altLang="zh-CN" sz="3200" dirty="0">
                <a:solidFill>
                  <a:schemeClr val="bg1">
                    <a:lumMod val="75000"/>
                  </a:schemeClr>
                </a:solidFill>
              </a:rPr>
              <a:t>Branch Management</a:t>
            </a:r>
          </a:p>
          <a:p>
            <a:pPr marL="457200" indent="-457200">
              <a:buFont typeface="Arial" panose="020B0604020202020204" pitchFamily="34" charset="0"/>
              <a:buChar char="•"/>
            </a:pPr>
            <a:r>
              <a:rPr kumimoji="1" lang="en-US" altLang="zh-CN" sz="3200" dirty="0">
                <a:solidFill>
                  <a:schemeClr val="bg1">
                    <a:lumMod val="75000"/>
                  </a:schemeClr>
                </a:solidFill>
              </a:rPr>
              <a:t>Interaction With Remotes</a:t>
            </a:r>
          </a:p>
        </p:txBody>
      </p:sp>
    </p:spTree>
    <p:extLst>
      <p:ext uri="{BB962C8B-B14F-4D97-AF65-F5344CB8AC3E}">
        <p14:creationId xmlns:p14="http://schemas.microsoft.com/office/powerpoint/2010/main" val="1442852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821A3-2EEB-E40C-B1CE-9A688782C20B}"/>
              </a:ext>
            </a:extLst>
          </p:cNvPr>
          <p:cNvSpPr>
            <a:spLocks noGrp="1"/>
          </p:cNvSpPr>
          <p:nvPr>
            <p:ph type="title"/>
          </p:nvPr>
        </p:nvSpPr>
        <p:spPr/>
        <p:txBody>
          <a:bodyPr/>
          <a:lstStyle/>
          <a:p>
            <a:r>
              <a:rPr lang="en-US" altLang="zh-CN" dirty="0"/>
              <a:t>Process Visualization</a:t>
            </a:r>
            <a:endParaRPr lang="zh-CN" altLang="en-US" dirty="0"/>
          </a:p>
        </p:txBody>
      </p:sp>
      <p:grpSp>
        <p:nvGrpSpPr>
          <p:cNvPr id="61" name="组合 60">
            <a:extLst>
              <a:ext uri="{FF2B5EF4-FFF2-40B4-BE49-F238E27FC236}">
                <a16:creationId xmlns:a16="http://schemas.microsoft.com/office/drawing/2014/main" id="{F8C01125-9849-50CC-E521-6A9346F2CF02}"/>
              </a:ext>
            </a:extLst>
          </p:cNvPr>
          <p:cNvGrpSpPr/>
          <p:nvPr/>
        </p:nvGrpSpPr>
        <p:grpSpPr>
          <a:xfrm>
            <a:off x="1145373" y="1887583"/>
            <a:ext cx="9716393" cy="3481251"/>
            <a:chOff x="1413163" y="1288473"/>
            <a:chExt cx="9471137" cy="3158835"/>
          </a:xfrm>
        </p:grpSpPr>
        <p:grpSp>
          <p:nvGrpSpPr>
            <p:cNvPr id="58" name="组合 57">
              <a:extLst>
                <a:ext uri="{FF2B5EF4-FFF2-40B4-BE49-F238E27FC236}">
                  <a16:creationId xmlns:a16="http://schemas.microsoft.com/office/drawing/2014/main" id="{909E1DA4-6A0C-09B7-0EFC-9588ED7FD0C1}"/>
                </a:ext>
              </a:extLst>
            </p:cNvPr>
            <p:cNvGrpSpPr/>
            <p:nvPr/>
          </p:nvGrpSpPr>
          <p:grpSpPr>
            <a:xfrm>
              <a:off x="1413163" y="1288473"/>
              <a:ext cx="2113018" cy="3158835"/>
              <a:chOff x="1413163" y="1288473"/>
              <a:chExt cx="2113018" cy="3158835"/>
            </a:xfrm>
          </p:grpSpPr>
          <p:sp>
            <p:nvSpPr>
              <p:cNvPr id="4" name="矩形 3">
                <a:extLst>
                  <a:ext uri="{FF2B5EF4-FFF2-40B4-BE49-F238E27FC236}">
                    <a16:creationId xmlns:a16="http://schemas.microsoft.com/office/drawing/2014/main" id="{CC3E1BBB-0D3F-AC72-A066-01ACFBC2C464}"/>
                  </a:ext>
                </a:extLst>
              </p:cNvPr>
              <p:cNvSpPr/>
              <p:nvPr/>
            </p:nvSpPr>
            <p:spPr>
              <a:xfrm>
                <a:off x="1413163" y="1288473"/>
                <a:ext cx="2113018" cy="3158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52EDB952-CAB0-DA64-F790-A13ADF44A4D9}"/>
                  </a:ext>
                </a:extLst>
              </p:cNvPr>
              <p:cNvSpPr/>
              <p:nvPr/>
            </p:nvSpPr>
            <p:spPr>
              <a:xfrm>
                <a:off x="1600197" y="3632869"/>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 name="矩形: 圆角 5">
                <a:extLst>
                  <a:ext uri="{FF2B5EF4-FFF2-40B4-BE49-F238E27FC236}">
                    <a16:creationId xmlns:a16="http://schemas.microsoft.com/office/drawing/2014/main" id="{FF8F662A-5332-1941-429F-10C6ADD2DA24}"/>
                  </a:ext>
                </a:extLst>
              </p:cNvPr>
              <p:cNvSpPr/>
              <p:nvPr/>
            </p:nvSpPr>
            <p:spPr>
              <a:xfrm>
                <a:off x="1600197" y="2542497"/>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矩形: 圆角 6">
                <a:extLst>
                  <a:ext uri="{FF2B5EF4-FFF2-40B4-BE49-F238E27FC236}">
                    <a16:creationId xmlns:a16="http://schemas.microsoft.com/office/drawing/2014/main" id="{A2CA6F4D-C41E-CC24-4299-435CF82A1C49}"/>
                  </a:ext>
                </a:extLst>
              </p:cNvPr>
              <p:cNvSpPr/>
              <p:nvPr/>
            </p:nvSpPr>
            <p:spPr>
              <a:xfrm>
                <a:off x="1600195" y="1440623"/>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8" name="箭头: 右 7">
                <a:extLst>
                  <a:ext uri="{FF2B5EF4-FFF2-40B4-BE49-F238E27FC236}">
                    <a16:creationId xmlns:a16="http://schemas.microsoft.com/office/drawing/2014/main" id="{99D5A9C4-4737-A8E2-906E-6BFD6C358E0A}"/>
                  </a:ext>
                </a:extLst>
              </p:cNvPr>
              <p:cNvSpPr/>
              <p:nvPr/>
            </p:nvSpPr>
            <p:spPr>
              <a:xfrm rot="16200000">
                <a:off x="2296387" y="2187449"/>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E17EDFF-0C3A-18E5-79DC-052B1E24B0A9}"/>
                  </a:ext>
                </a:extLst>
              </p:cNvPr>
              <p:cNvSpPr/>
              <p:nvPr/>
            </p:nvSpPr>
            <p:spPr>
              <a:xfrm rot="16200000">
                <a:off x="2296387" y="3257986"/>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5834765-8A06-35AF-32D0-98156F46AF02}"/>
                  </a:ext>
                </a:extLst>
              </p:cNvPr>
              <p:cNvSpPr txBox="1"/>
              <p:nvPr/>
            </p:nvSpPr>
            <p:spPr>
              <a:xfrm>
                <a:off x="2084442" y="3676847"/>
                <a:ext cx="1441739" cy="584775"/>
              </a:xfrm>
              <a:prstGeom prst="rect">
                <a:avLst/>
              </a:prstGeom>
              <a:noFill/>
            </p:spPr>
            <p:txBody>
              <a:bodyPr wrap="square">
                <a:spAutoFit/>
              </a:bodyPr>
              <a:lstStyle/>
              <a:p>
                <a:pPr algn="ctr"/>
                <a:r>
                  <a:rPr lang="en-US" altLang="zh-CN" sz="1600" dirty="0">
                    <a:solidFill>
                      <a:schemeClr val="bg1"/>
                    </a:solidFill>
                  </a:rPr>
                  <a:t>Working Directory</a:t>
                </a:r>
                <a:endParaRPr lang="zh-CN" altLang="en-US" sz="1600" dirty="0">
                  <a:solidFill>
                    <a:schemeClr val="bg1"/>
                  </a:solidFill>
                </a:endParaRPr>
              </a:p>
            </p:txBody>
          </p:sp>
          <p:sp>
            <p:nvSpPr>
              <p:cNvPr id="12" name="文本框 11">
                <a:extLst>
                  <a:ext uri="{FF2B5EF4-FFF2-40B4-BE49-F238E27FC236}">
                    <a16:creationId xmlns:a16="http://schemas.microsoft.com/office/drawing/2014/main" id="{82BBF4B1-2B36-0F19-3B25-7779411CEA4C}"/>
                  </a:ext>
                </a:extLst>
              </p:cNvPr>
              <p:cNvSpPr txBox="1"/>
              <p:nvPr/>
            </p:nvSpPr>
            <p:spPr>
              <a:xfrm>
                <a:off x="2288087" y="2608803"/>
                <a:ext cx="825004" cy="584775"/>
              </a:xfrm>
              <a:prstGeom prst="rect">
                <a:avLst/>
              </a:prstGeom>
              <a:noFill/>
            </p:spPr>
            <p:txBody>
              <a:bodyPr wrap="square">
                <a:spAutoFit/>
              </a:bodyPr>
              <a:lstStyle/>
              <a:p>
                <a:pPr algn="ctr"/>
                <a:r>
                  <a:rPr lang="en-US" altLang="zh-CN" sz="1600" dirty="0">
                    <a:solidFill>
                      <a:schemeClr val="bg1"/>
                    </a:solidFill>
                  </a:rPr>
                  <a:t>Staging Area</a:t>
                </a:r>
                <a:endParaRPr lang="zh-CN" altLang="en-US" sz="1600" dirty="0">
                  <a:solidFill>
                    <a:schemeClr val="bg1"/>
                  </a:solidFill>
                </a:endParaRPr>
              </a:p>
            </p:txBody>
          </p:sp>
          <p:sp>
            <p:nvSpPr>
              <p:cNvPr id="13" name="文本框 12">
                <a:extLst>
                  <a:ext uri="{FF2B5EF4-FFF2-40B4-BE49-F238E27FC236}">
                    <a16:creationId xmlns:a16="http://schemas.microsoft.com/office/drawing/2014/main" id="{1AEEE1EC-75AF-5355-82A3-BC1DBAAC7E61}"/>
                  </a:ext>
                </a:extLst>
              </p:cNvPr>
              <p:cNvSpPr txBox="1"/>
              <p:nvPr/>
            </p:nvSpPr>
            <p:spPr>
              <a:xfrm>
                <a:off x="2221445" y="1459103"/>
                <a:ext cx="1145205" cy="584775"/>
              </a:xfrm>
              <a:prstGeom prst="rect">
                <a:avLst/>
              </a:prstGeom>
              <a:noFill/>
            </p:spPr>
            <p:txBody>
              <a:bodyPr wrap="square">
                <a:spAutoFit/>
              </a:bodyPr>
              <a:lstStyle/>
              <a:p>
                <a:pPr algn="ctr"/>
                <a:r>
                  <a:rPr lang="en-US" altLang="zh-CN" sz="1600" dirty="0">
                    <a:solidFill>
                      <a:schemeClr val="bg1"/>
                    </a:solidFill>
                  </a:rPr>
                  <a:t>Local Repository</a:t>
                </a:r>
                <a:endParaRPr lang="zh-CN" altLang="en-US" sz="1600" dirty="0">
                  <a:solidFill>
                    <a:schemeClr val="bg1"/>
                  </a:solidFill>
                </a:endParaRPr>
              </a:p>
            </p:txBody>
          </p:sp>
          <p:sp>
            <p:nvSpPr>
              <p:cNvPr id="14" name="文本框 13">
                <a:extLst>
                  <a:ext uri="{FF2B5EF4-FFF2-40B4-BE49-F238E27FC236}">
                    <a16:creationId xmlns:a16="http://schemas.microsoft.com/office/drawing/2014/main" id="{A30ADE90-4F7E-59DB-9910-21EBE8B75344}"/>
                  </a:ext>
                </a:extLst>
              </p:cNvPr>
              <p:cNvSpPr txBox="1"/>
              <p:nvPr/>
            </p:nvSpPr>
            <p:spPr>
              <a:xfrm>
                <a:off x="2637312" y="3292909"/>
                <a:ext cx="654627" cy="369332"/>
              </a:xfrm>
              <a:prstGeom prst="rect">
                <a:avLst/>
              </a:prstGeom>
              <a:noFill/>
            </p:spPr>
            <p:txBody>
              <a:bodyPr wrap="square" rtlCol="0">
                <a:spAutoFit/>
              </a:bodyPr>
              <a:lstStyle/>
              <a:p>
                <a:r>
                  <a:rPr lang="en-US" altLang="zh-CN" dirty="0"/>
                  <a:t>add</a:t>
                </a:r>
                <a:endParaRPr lang="zh-CN" altLang="en-US" dirty="0"/>
              </a:p>
            </p:txBody>
          </p:sp>
          <p:sp>
            <p:nvSpPr>
              <p:cNvPr id="15" name="文本框 14">
                <a:extLst>
                  <a:ext uri="{FF2B5EF4-FFF2-40B4-BE49-F238E27FC236}">
                    <a16:creationId xmlns:a16="http://schemas.microsoft.com/office/drawing/2014/main" id="{93E19D30-4180-7AC4-9E1B-74B6FEB54578}"/>
                  </a:ext>
                </a:extLst>
              </p:cNvPr>
              <p:cNvSpPr txBox="1"/>
              <p:nvPr/>
            </p:nvSpPr>
            <p:spPr>
              <a:xfrm>
                <a:off x="2637312" y="2139207"/>
                <a:ext cx="888869" cy="369332"/>
              </a:xfrm>
              <a:prstGeom prst="rect">
                <a:avLst/>
              </a:prstGeom>
              <a:noFill/>
            </p:spPr>
            <p:txBody>
              <a:bodyPr wrap="square" rtlCol="0">
                <a:spAutoFit/>
              </a:bodyPr>
              <a:lstStyle/>
              <a:p>
                <a:r>
                  <a:rPr lang="en-US" altLang="zh-CN" dirty="0"/>
                  <a:t>commit</a:t>
                </a:r>
                <a:endParaRPr lang="zh-CN" altLang="en-US" dirty="0"/>
              </a:p>
            </p:txBody>
          </p:sp>
        </p:grpSp>
        <p:grpSp>
          <p:nvGrpSpPr>
            <p:cNvPr id="57" name="组合 56">
              <a:extLst>
                <a:ext uri="{FF2B5EF4-FFF2-40B4-BE49-F238E27FC236}">
                  <a16:creationId xmlns:a16="http://schemas.microsoft.com/office/drawing/2014/main" id="{150476AD-FBBD-79E8-A43C-60E45B57BC8E}"/>
                </a:ext>
              </a:extLst>
            </p:cNvPr>
            <p:cNvGrpSpPr/>
            <p:nvPr/>
          </p:nvGrpSpPr>
          <p:grpSpPr>
            <a:xfrm>
              <a:off x="3850895" y="1288473"/>
              <a:ext cx="2113018" cy="3158835"/>
              <a:chOff x="3850895" y="1288473"/>
              <a:chExt cx="2113018" cy="3158835"/>
            </a:xfrm>
          </p:grpSpPr>
          <p:sp>
            <p:nvSpPr>
              <p:cNvPr id="16" name="矩形 15">
                <a:extLst>
                  <a:ext uri="{FF2B5EF4-FFF2-40B4-BE49-F238E27FC236}">
                    <a16:creationId xmlns:a16="http://schemas.microsoft.com/office/drawing/2014/main" id="{DAB21B9C-BF37-76D7-AA47-67B0E94758C3}"/>
                  </a:ext>
                </a:extLst>
              </p:cNvPr>
              <p:cNvSpPr/>
              <p:nvPr/>
            </p:nvSpPr>
            <p:spPr>
              <a:xfrm>
                <a:off x="3850895" y="1288473"/>
                <a:ext cx="2113018" cy="3158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12C1D3A-6079-A993-C1D7-F8EB27CB2579}"/>
                  </a:ext>
                </a:extLst>
              </p:cNvPr>
              <p:cNvSpPr/>
              <p:nvPr/>
            </p:nvSpPr>
            <p:spPr>
              <a:xfrm>
                <a:off x="4037929" y="3632869"/>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8" name="矩形: 圆角 17">
                <a:extLst>
                  <a:ext uri="{FF2B5EF4-FFF2-40B4-BE49-F238E27FC236}">
                    <a16:creationId xmlns:a16="http://schemas.microsoft.com/office/drawing/2014/main" id="{063964E8-604B-BEFF-DDF5-44BA0F05131E}"/>
                  </a:ext>
                </a:extLst>
              </p:cNvPr>
              <p:cNvSpPr/>
              <p:nvPr/>
            </p:nvSpPr>
            <p:spPr>
              <a:xfrm>
                <a:off x="4037929" y="2542497"/>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9" name="矩形: 圆角 18">
                <a:extLst>
                  <a:ext uri="{FF2B5EF4-FFF2-40B4-BE49-F238E27FC236}">
                    <a16:creationId xmlns:a16="http://schemas.microsoft.com/office/drawing/2014/main" id="{9FD0D52F-628D-4580-0061-DAF58DD623A1}"/>
                  </a:ext>
                </a:extLst>
              </p:cNvPr>
              <p:cNvSpPr/>
              <p:nvPr/>
            </p:nvSpPr>
            <p:spPr>
              <a:xfrm>
                <a:off x="4037927" y="1440623"/>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0" name="箭头: 右 19">
                <a:extLst>
                  <a:ext uri="{FF2B5EF4-FFF2-40B4-BE49-F238E27FC236}">
                    <a16:creationId xmlns:a16="http://schemas.microsoft.com/office/drawing/2014/main" id="{B58BA39A-71A9-A0CD-6D95-D0CA9FBA1CAE}"/>
                  </a:ext>
                </a:extLst>
              </p:cNvPr>
              <p:cNvSpPr/>
              <p:nvPr/>
            </p:nvSpPr>
            <p:spPr>
              <a:xfrm rot="16200000">
                <a:off x="4734119" y="2187449"/>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923E8259-4F67-B336-D6CF-1685E8B7AA21}"/>
                  </a:ext>
                </a:extLst>
              </p:cNvPr>
              <p:cNvSpPr/>
              <p:nvPr/>
            </p:nvSpPr>
            <p:spPr>
              <a:xfrm rot="16200000">
                <a:off x="4734119" y="3257986"/>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A048C2F-7192-7CB7-B288-E74E660E044A}"/>
                  </a:ext>
                </a:extLst>
              </p:cNvPr>
              <p:cNvSpPr txBox="1"/>
              <p:nvPr/>
            </p:nvSpPr>
            <p:spPr>
              <a:xfrm>
                <a:off x="4522174" y="3676847"/>
                <a:ext cx="1441739" cy="584775"/>
              </a:xfrm>
              <a:prstGeom prst="rect">
                <a:avLst/>
              </a:prstGeom>
              <a:noFill/>
            </p:spPr>
            <p:txBody>
              <a:bodyPr wrap="square">
                <a:spAutoFit/>
              </a:bodyPr>
              <a:lstStyle/>
              <a:p>
                <a:pPr algn="ctr"/>
                <a:r>
                  <a:rPr lang="en-US" altLang="zh-CN" sz="1600" dirty="0">
                    <a:solidFill>
                      <a:schemeClr val="bg1"/>
                    </a:solidFill>
                  </a:rPr>
                  <a:t>Working Directory</a:t>
                </a:r>
                <a:endParaRPr lang="zh-CN" altLang="en-US" sz="1600" dirty="0">
                  <a:solidFill>
                    <a:schemeClr val="bg1"/>
                  </a:solidFill>
                </a:endParaRPr>
              </a:p>
            </p:txBody>
          </p:sp>
          <p:sp>
            <p:nvSpPr>
              <p:cNvPr id="23" name="文本框 22">
                <a:extLst>
                  <a:ext uri="{FF2B5EF4-FFF2-40B4-BE49-F238E27FC236}">
                    <a16:creationId xmlns:a16="http://schemas.microsoft.com/office/drawing/2014/main" id="{01AED219-14D2-3171-C69A-4C3436D75356}"/>
                  </a:ext>
                </a:extLst>
              </p:cNvPr>
              <p:cNvSpPr txBox="1"/>
              <p:nvPr/>
            </p:nvSpPr>
            <p:spPr>
              <a:xfrm>
                <a:off x="4725819" y="2608803"/>
                <a:ext cx="825004" cy="584775"/>
              </a:xfrm>
              <a:prstGeom prst="rect">
                <a:avLst/>
              </a:prstGeom>
              <a:noFill/>
            </p:spPr>
            <p:txBody>
              <a:bodyPr wrap="square">
                <a:spAutoFit/>
              </a:bodyPr>
              <a:lstStyle/>
              <a:p>
                <a:pPr algn="ctr"/>
                <a:r>
                  <a:rPr lang="en-US" altLang="zh-CN" sz="1600" dirty="0">
                    <a:solidFill>
                      <a:schemeClr val="bg1"/>
                    </a:solidFill>
                  </a:rPr>
                  <a:t>Staging Area</a:t>
                </a:r>
                <a:endParaRPr lang="zh-CN" altLang="en-US" sz="1600" dirty="0">
                  <a:solidFill>
                    <a:schemeClr val="bg1"/>
                  </a:solidFill>
                </a:endParaRPr>
              </a:p>
            </p:txBody>
          </p:sp>
          <p:sp>
            <p:nvSpPr>
              <p:cNvPr id="24" name="文本框 23">
                <a:extLst>
                  <a:ext uri="{FF2B5EF4-FFF2-40B4-BE49-F238E27FC236}">
                    <a16:creationId xmlns:a16="http://schemas.microsoft.com/office/drawing/2014/main" id="{BF20CF56-87A3-E571-8417-843846B96F06}"/>
                  </a:ext>
                </a:extLst>
              </p:cNvPr>
              <p:cNvSpPr txBox="1"/>
              <p:nvPr/>
            </p:nvSpPr>
            <p:spPr>
              <a:xfrm>
                <a:off x="4659177" y="1459103"/>
                <a:ext cx="1145205" cy="584775"/>
              </a:xfrm>
              <a:prstGeom prst="rect">
                <a:avLst/>
              </a:prstGeom>
              <a:noFill/>
            </p:spPr>
            <p:txBody>
              <a:bodyPr wrap="square">
                <a:spAutoFit/>
              </a:bodyPr>
              <a:lstStyle/>
              <a:p>
                <a:pPr algn="ctr"/>
                <a:r>
                  <a:rPr lang="en-US" altLang="zh-CN" sz="1600" dirty="0">
                    <a:solidFill>
                      <a:schemeClr val="bg1"/>
                    </a:solidFill>
                  </a:rPr>
                  <a:t>Local Repository</a:t>
                </a:r>
                <a:endParaRPr lang="zh-CN" altLang="en-US" sz="1600" dirty="0">
                  <a:solidFill>
                    <a:schemeClr val="bg1"/>
                  </a:solidFill>
                </a:endParaRPr>
              </a:p>
            </p:txBody>
          </p:sp>
          <p:sp>
            <p:nvSpPr>
              <p:cNvPr id="25" name="文本框 24">
                <a:extLst>
                  <a:ext uri="{FF2B5EF4-FFF2-40B4-BE49-F238E27FC236}">
                    <a16:creationId xmlns:a16="http://schemas.microsoft.com/office/drawing/2014/main" id="{6CA0D3CF-8C8D-7B43-9F90-0006FB9CF389}"/>
                  </a:ext>
                </a:extLst>
              </p:cNvPr>
              <p:cNvSpPr txBox="1"/>
              <p:nvPr/>
            </p:nvSpPr>
            <p:spPr>
              <a:xfrm>
                <a:off x="5075044" y="3292909"/>
                <a:ext cx="654627" cy="369332"/>
              </a:xfrm>
              <a:prstGeom prst="rect">
                <a:avLst/>
              </a:prstGeom>
              <a:noFill/>
            </p:spPr>
            <p:txBody>
              <a:bodyPr wrap="square" rtlCol="0">
                <a:spAutoFit/>
              </a:bodyPr>
              <a:lstStyle/>
              <a:p>
                <a:r>
                  <a:rPr lang="en-US" altLang="zh-CN" dirty="0"/>
                  <a:t>add</a:t>
                </a:r>
                <a:endParaRPr lang="zh-CN" altLang="en-US" dirty="0"/>
              </a:p>
            </p:txBody>
          </p:sp>
          <p:sp>
            <p:nvSpPr>
              <p:cNvPr id="26" name="文本框 25">
                <a:extLst>
                  <a:ext uri="{FF2B5EF4-FFF2-40B4-BE49-F238E27FC236}">
                    <a16:creationId xmlns:a16="http://schemas.microsoft.com/office/drawing/2014/main" id="{6D9BF34D-6AEA-C1D9-193D-E81C6FA714F9}"/>
                  </a:ext>
                </a:extLst>
              </p:cNvPr>
              <p:cNvSpPr txBox="1"/>
              <p:nvPr/>
            </p:nvSpPr>
            <p:spPr>
              <a:xfrm>
                <a:off x="5075044" y="2139207"/>
                <a:ext cx="888869" cy="369332"/>
              </a:xfrm>
              <a:prstGeom prst="rect">
                <a:avLst/>
              </a:prstGeom>
              <a:noFill/>
            </p:spPr>
            <p:txBody>
              <a:bodyPr wrap="square" rtlCol="0">
                <a:spAutoFit/>
              </a:bodyPr>
              <a:lstStyle/>
              <a:p>
                <a:r>
                  <a:rPr lang="en-US" altLang="zh-CN" dirty="0"/>
                  <a:t>commit</a:t>
                </a:r>
                <a:endParaRPr lang="zh-CN" altLang="en-US" dirty="0"/>
              </a:p>
            </p:txBody>
          </p:sp>
          <p:sp>
            <p:nvSpPr>
              <p:cNvPr id="27" name="流程图: 文档 26">
                <a:extLst>
                  <a:ext uri="{FF2B5EF4-FFF2-40B4-BE49-F238E27FC236}">
                    <a16:creationId xmlns:a16="http://schemas.microsoft.com/office/drawing/2014/main" id="{A6A78DE7-10E5-1E9B-2D01-7F40E68CB12F}"/>
                  </a:ext>
                </a:extLst>
              </p:cNvPr>
              <p:cNvSpPr/>
              <p:nvPr/>
            </p:nvSpPr>
            <p:spPr>
              <a:xfrm>
                <a:off x="4250744" y="3813397"/>
                <a:ext cx="408433" cy="329479"/>
              </a:xfrm>
              <a:prstGeom prst="flowChartDocumen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a:t>
                </a:r>
                <a:endParaRPr lang="zh-CN" altLang="en-US" sz="1050" dirty="0"/>
              </a:p>
            </p:txBody>
          </p:sp>
        </p:grpSp>
        <p:grpSp>
          <p:nvGrpSpPr>
            <p:cNvPr id="56" name="组合 55">
              <a:extLst>
                <a:ext uri="{FF2B5EF4-FFF2-40B4-BE49-F238E27FC236}">
                  <a16:creationId xmlns:a16="http://schemas.microsoft.com/office/drawing/2014/main" id="{A2EC4024-5EBB-6E3C-0522-B30E324A8DD9}"/>
                </a:ext>
              </a:extLst>
            </p:cNvPr>
            <p:cNvGrpSpPr/>
            <p:nvPr/>
          </p:nvGrpSpPr>
          <p:grpSpPr>
            <a:xfrm>
              <a:off x="6288627" y="1288473"/>
              <a:ext cx="2113018" cy="3158835"/>
              <a:chOff x="6288627" y="1288473"/>
              <a:chExt cx="2113018" cy="3158835"/>
            </a:xfrm>
          </p:grpSpPr>
          <p:sp>
            <p:nvSpPr>
              <p:cNvPr id="28" name="矩形 27">
                <a:extLst>
                  <a:ext uri="{FF2B5EF4-FFF2-40B4-BE49-F238E27FC236}">
                    <a16:creationId xmlns:a16="http://schemas.microsoft.com/office/drawing/2014/main" id="{C809D373-5BA1-B2DC-5100-48D6525CA026}"/>
                  </a:ext>
                </a:extLst>
              </p:cNvPr>
              <p:cNvSpPr/>
              <p:nvPr/>
            </p:nvSpPr>
            <p:spPr>
              <a:xfrm>
                <a:off x="6288627" y="1288473"/>
                <a:ext cx="2113018" cy="3158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6C548BE3-C769-D3BD-B078-5512C0DFF1F3}"/>
                  </a:ext>
                </a:extLst>
              </p:cNvPr>
              <p:cNvSpPr/>
              <p:nvPr/>
            </p:nvSpPr>
            <p:spPr>
              <a:xfrm>
                <a:off x="6475661" y="3632869"/>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0" name="矩形: 圆角 29">
                <a:extLst>
                  <a:ext uri="{FF2B5EF4-FFF2-40B4-BE49-F238E27FC236}">
                    <a16:creationId xmlns:a16="http://schemas.microsoft.com/office/drawing/2014/main" id="{3222440C-A7DE-0227-0F2E-EA4A20EA447E}"/>
                  </a:ext>
                </a:extLst>
              </p:cNvPr>
              <p:cNvSpPr/>
              <p:nvPr/>
            </p:nvSpPr>
            <p:spPr>
              <a:xfrm>
                <a:off x="6475661" y="2542497"/>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1" name="矩形: 圆角 30">
                <a:extLst>
                  <a:ext uri="{FF2B5EF4-FFF2-40B4-BE49-F238E27FC236}">
                    <a16:creationId xmlns:a16="http://schemas.microsoft.com/office/drawing/2014/main" id="{AD7256E4-E5DB-8839-91F1-3F94D0A06309}"/>
                  </a:ext>
                </a:extLst>
              </p:cNvPr>
              <p:cNvSpPr/>
              <p:nvPr/>
            </p:nvSpPr>
            <p:spPr>
              <a:xfrm>
                <a:off x="6475659" y="1440623"/>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2" name="箭头: 右 31">
                <a:extLst>
                  <a:ext uri="{FF2B5EF4-FFF2-40B4-BE49-F238E27FC236}">
                    <a16:creationId xmlns:a16="http://schemas.microsoft.com/office/drawing/2014/main" id="{3235A987-7B92-CFF6-4133-61DD3BE3079C}"/>
                  </a:ext>
                </a:extLst>
              </p:cNvPr>
              <p:cNvSpPr/>
              <p:nvPr/>
            </p:nvSpPr>
            <p:spPr>
              <a:xfrm rot="16200000">
                <a:off x="7171851" y="2187449"/>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CA999480-E84B-2125-FBED-73AB71B4F196}"/>
                  </a:ext>
                </a:extLst>
              </p:cNvPr>
              <p:cNvSpPr/>
              <p:nvPr/>
            </p:nvSpPr>
            <p:spPr>
              <a:xfrm rot="16200000">
                <a:off x="7171851" y="3257986"/>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9F6D751-A57B-2FA7-BC89-FD250BD4CA28}"/>
                  </a:ext>
                </a:extLst>
              </p:cNvPr>
              <p:cNvSpPr txBox="1"/>
              <p:nvPr/>
            </p:nvSpPr>
            <p:spPr>
              <a:xfrm>
                <a:off x="6959906" y="3676847"/>
                <a:ext cx="1441739" cy="584775"/>
              </a:xfrm>
              <a:prstGeom prst="rect">
                <a:avLst/>
              </a:prstGeom>
              <a:noFill/>
            </p:spPr>
            <p:txBody>
              <a:bodyPr wrap="square">
                <a:spAutoFit/>
              </a:bodyPr>
              <a:lstStyle/>
              <a:p>
                <a:pPr algn="ctr"/>
                <a:r>
                  <a:rPr lang="en-US" altLang="zh-CN" sz="1600" dirty="0">
                    <a:solidFill>
                      <a:schemeClr val="bg1"/>
                    </a:solidFill>
                  </a:rPr>
                  <a:t>Working Directory</a:t>
                </a:r>
                <a:endParaRPr lang="zh-CN" altLang="en-US" sz="1600" dirty="0">
                  <a:solidFill>
                    <a:schemeClr val="bg1"/>
                  </a:solidFill>
                </a:endParaRPr>
              </a:p>
            </p:txBody>
          </p:sp>
          <p:sp>
            <p:nvSpPr>
              <p:cNvPr id="35" name="文本框 34">
                <a:extLst>
                  <a:ext uri="{FF2B5EF4-FFF2-40B4-BE49-F238E27FC236}">
                    <a16:creationId xmlns:a16="http://schemas.microsoft.com/office/drawing/2014/main" id="{E8E959EE-E848-C9B4-A005-F1CCCD3D0C37}"/>
                  </a:ext>
                </a:extLst>
              </p:cNvPr>
              <p:cNvSpPr txBox="1"/>
              <p:nvPr/>
            </p:nvSpPr>
            <p:spPr>
              <a:xfrm>
                <a:off x="7163551" y="2608803"/>
                <a:ext cx="825004" cy="584775"/>
              </a:xfrm>
              <a:prstGeom prst="rect">
                <a:avLst/>
              </a:prstGeom>
              <a:noFill/>
            </p:spPr>
            <p:txBody>
              <a:bodyPr wrap="square">
                <a:spAutoFit/>
              </a:bodyPr>
              <a:lstStyle/>
              <a:p>
                <a:pPr algn="ctr"/>
                <a:r>
                  <a:rPr lang="en-US" altLang="zh-CN" sz="1600" dirty="0">
                    <a:solidFill>
                      <a:schemeClr val="bg1"/>
                    </a:solidFill>
                  </a:rPr>
                  <a:t>Staging Area</a:t>
                </a:r>
                <a:endParaRPr lang="zh-CN" altLang="en-US" sz="1600" dirty="0">
                  <a:solidFill>
                    <a:schemeClr val="bg1"/>
                  </a:solidFill>
                </a:endParaRPr>
              </a:p>
            </p:txBody>
          </p:sp>
          <p:sp>
            <p:nvSpPr>
              <p:cNvPr id="36" name="文本框 35">
                <a:extLst>
                  <a:ext uri="{FF2B5EF4-FFF2-40B4-BE49-F238E27FC236}">
                    <a16:creationId xmlns:a16="http://schemas.microsoft.com/office/drawing/2014/main" id="{8658EA06-894F-2EA2-C1F4-9D611F83C098}"/>
                  </a:ext>
                </a:extLst>
              </p:cNvPr>
              <p:cNvSpPr txBox="1"/>
              <p:nvPr/>
            </p:nvSpPr>
            <p:spPr>
              <a:xfrm>
                <a:off x="7096909" y="1459103"/>
                <a:ext cx="1145205" cy="584775"/>
              </a:xfrm>
              <a:prstGeom prst="rect">
                <a:avLst/>
              </a:prstGeom>
              <a:noFill/>
            </p:spPr>
            <p:txBody>
              <a:bodyPr wrap="square">
                <a:spAutoFit/>
              </a:bodyPr>
              <a:lstStyle/>
              <a:p>
                <a:pPr algn="ctr"/>
                <a:r>
                  <a:rPr lang="en-US" altLang="zh-CN" sz="1600" dirty="0">
                    <a:solidFill>
                      <a:schemeClr val="bg1"/>
                    </a:solidFill>
                  </a:rPr>
                  <a:t>Local Repository</a:t>
                </a:r>
                <a:endParaRPr lang="zh-CN" altLang="en-US" sz="1600" dirty="0">
                  <a:solidFill>
                    <a:schemeClr val="bg1"/>
                  </a:solidFill>
                </a:endParaRPr>
              </a:p>
            </p:txBody>
          </p:sp>
          <p:sp>
            <p:nvSpPr>
              <p:cNvPr id="37" name="文本框 36">
                <a:extLst>
                  <a:ext uri="{FF2B5EF4-FFF2-40B4-BE49-F238E27FC236}">
                    <a16:creationId xmlns:a16="http://schemas.microsoft.com/office/drawing/2014/main" id="{22D3D78D-7921-9533-33A4-2816EF0D28B2}"/>
                  </a:ext>
                </a:extLst>
              </p:cNvPr>
              <p:cNvSpPr txBox="1"/>
              <p:nvPr/>
            </p:nvSpPr>
            <p:spPr>
              <a:xfrm>
                <a:off x="7512776" y="3292909"/>
                <a:ext cx="654627" cy="369332"/>
              </a:xfrm>
              <a:prstGeom prst="rect">
                <a:avLst/>
              </a:prstGeom>
              <a:noFill/>
            </p:spPr>
            <p:txBody>
              <a:bodyPr wrap="square" rtlCol="0">
                <a:spAutoFit/>
              </a:bodyPr>
              <a:lstStyle/>
              <a:p>
                <a:r>
                  <a:rPr lang="en-US" altLang="zh-CN" dirty="0"/>
                  <a:t>add</a:t>
                </a:r>
                <a:endParaRPr lang="zh-CN" altLang="en-US" dirty="0"/>
              </a:p>
            </p:txBody>
          </p:sp>
          <p:sp>
            <p:nvSpPr>
              <p:cNvPr id="38" name="文本框 37">
                <a:extLst>
                  <a:ext uri="{FF2B5EF4-FFF2-40B4-BE49-F238E27FC236}">
                    <a16:creationId xmlns:a16="http://schemas.microsoft.com/office/drawing/2014/main" id="{6C5152F1-F3B6-FB20-62B3-E6E3F39D9653}"/>
                  </a:ext>
                </a:extLst>
              </p:cNvPr>
              <p:cNvSpPr txBox="1"/>
              <p:nvPr/>
            </p:nvSpPr>
            <p:spPr>
              <a:xfrm>
                <a:off x="7512776" y="2139207"/>
                <a:ext cx="888869" cy="369332"/>
              </a:xfrm>
              <a:prstGeom prst="rect">
                <a:avLst/>
              </a:prstGeom>
              <a:noFill/>
            </p:spPr>
            <p:txBody>
              <a:bodyPr wrap="square" rtlCol="0">
                <a:spAutoFit/>
              </a:bodyPr>
              <a:lstStyle/>
              <a:p>
                <a:r>
                  <a:rPr lang="en-US" altLang="zh-CN" dirty="0"/>
                  <a:t>commit</a:t>
                </a:r>
                <a:endParaRPr lang="zh-CN" altLang="en-US" dirty="0"/>
              </a:p>
            </p:txBody>
          </p:sp>
          <p:sp>
            <p:nvSpPr>
              <p:cNvPr id="39" name="流程图: 文档 38">
                <a:extLst>
                  <a:ext uri="{FF2B5EF4-FFF2-40B4-BE49-F238E27FC236}">
                    <a16:creationId xmlns:a16="http://schemas.microsoft.com/office/drawing/2014/main" id="{14AA70CD-38E5-2EF5-3835-66F960F88C48}"/>
                  </a:ext>
                </a:extLst>
              </p:cNvPr>
              <p:cNvSpPr/>
              <p:nvPr/>
            </p:nvSpPr>
            <p:spPr>
              <a:xfrm>
                <a:off x="6688476" y="3813397"/>
                <a:ext cx="408433" cy="329479"/>
              </a:xfrm>
              <a:prstGeom prst="flowChartDocumen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a:t>
                </a:r>
                <a:endParaRPr lang="zh-CN" altLang="en-US" sz="1050" dirty="0"/>
              </a:p>
            </p:txBody>
          </p:sp>
          <p:sp>
            <p:nvSpPr>
              <p:cNvPr id="40" name="流程图: 文档 39">
                <a:extLst>
                  <a:ext uri="{FF2B5EF4-FFF2-40B4-BE49-F238E27FC236}">
                    <a16:creationId xmlns:a16="http://schemas.microsoft.com/office/drawing/2014/main" id="{EC393A43-28D5-94B8-D38D-12DAE7B77CAE}"/>
                  </a:ext>
                </a:extLst>
              </p:cNvPr>
              <p:cNvSpPr/>
              <p:nvPr/>
            </p:nvSpPr>
            <p:spPr>
              <a:xfrm>
                <a:off x="6688476" y="2735350"/>
                <a:ext cx="408433" cy="329479"/>
              </a:xfrm>
              <a:prstGeom prst="flowChartDocumen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(2)a</a:t>
                </a:r>
                <a:endParaRPr lang="zh-CN" altLang="en-US" sz="1050" dirty="0"/>
              </a:p>
            </p:txBody>
          </p:sp>
        </p:grpSp>
        <p:grpSp>
          <p:nvGrpSpPr>
            <p:cNvPr id="55" name="组合 54">
              <a:extLst>
                <a:ext uri="{FF2B5EF4-FFF2-40B4-BE49-F238E27FC236}">
                  <a16:creationId xmlns:a16="http://schemas.microsoft.com/office/drawing/2014/main" id="{6A631EAC-73E7-CBDA-3F50-51CC63C6041B}"/>
                </a:ext>
              </a:extLst>
            </p:cNvPr>
            <p:cNvGrpSpPr/>
            <p:nvPr/>
          </p:nvGrpSpPr>
          <p:grpSpPr>
            <a:xfrm>
              <a:off x="8771282" y="1288473"/>
              <a:ext cx="2113018" cy="3158835"/>
              <a:chOff x="8771282" y="1288473"/>
              <a:chExt cx="2113018" cy="3158835"/>
            </a:xfrm>
          </p:grpSpPr>
          <p:sp>
            <p:nvSpPr>
              <p:cNvPr id="41" name="矩形 40">
                <a:extLst>
                  <a:ext uri="{FF2B5EF4-FFF2-40B4-BE49-F238E27FC236}">
                    <a16:creationId xmlns:a16="http://schemas.microsoft.com/office/drawing/2014/main" id="{22221898-26B0-89CB-B7A4-8DECB70E41DA}"/>
                  </a:ext>
                </a:extLst>
              </p:cNvPr>
              <p:cNvSpPr/>
              <p:nvPr/>
            </p:nvSpPr>
            <p:spPr>
              <a:xfrm>
                <a:off x="8771282" y="1288473"/>
                <a:ext cx="2113018" cy="3158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C76CDB12-F4B3-F792-EB75-F02405C3F8DC}"/>
                  </a:ext>
                </a:extLst>
              </p:cNvPr>
              <p:cNvSpPr/>
              <p:nvPr/>
            </p:nvSpPr>
            <p:spPr>
              <a:xfrm>
                <a:off x="8958316" y="3632869"/>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3" name="矩形: 圆角 42">
                <a:extLst>
                  <a:ext uri="{FF2B5EF4-FFF2-40B4-BE49-F238E27FC236}">
                    <a16:creationId xmlns:a16="http://schemas.microsoft.com/office/drawing/2014/main" id="{65DA3108-47C4-AEC0-D292-87612765C6D7}"/>
                  </a:ext>
                </a:extLst>
              </p:cNvPr>
              <p:cNvSpPr/>
              <p:nvPr/>
            </p:nvSpPr>
            <p:spPr>
              <a:xfrm>
                <a:off x="8958316" y="2542497"/>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4" name="矩形: 圆角 43">
                <a:extLst>
                  <a:ext uri="{FF2B5EF4-FFF2-40B4-BE49-F238E27FC236}">
                    <a16:creationId xmlns:a16="http://schemas.microsoft.com/office/drawing/2014/main" id="{8B4217B7-54FE-662F-D61E-9421D21BCC76}"/>
                  </a:ext>
                </a:extLst>
              </p:cNvPr>
              <p:cNvSpPr/>
              <p:nvPr/>
            </p:nvSpPr>
            <p:spPr>
              <a:xfrm>
                <a:off x="8958314" y="1440623"/>
                <a:ext cx="1766455" cy="65914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5" name="箭头: 右 44">
                <a:extLst>
                  <a:ext uri="{FF2B5EF4-FFF2-40B4-BE49-F238E27FC236}">
                    <a16:creationId xmlns:a16="http://schemas.microsoft.com/office/drawing/2014/main" id="{8D96825E-E542-8BCA-8D5D-25DBC97706D8}"/>
                  </a:ext>
                </a:extLst>
              </p:cNvPr>
              <p:cNvSpPr/>
              <p:nvPr/>
            </p:nvSpPr>
            <p:spPr>
              <a:xfrm rot="16200000">
                <a:off x="9654506" y="2187449"/>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B2DFB1C0-9071-28BA-384A-C8826DA16DC8}"/>
                  </a:ext>
                </a:extLst>
              </p:cNvPr>
              <p:cNvSpPr/>
              <p:nvPr/>
            </p:nvSpPr>
            <p:spPr>
              <a:xfrm rot="16200000">
                <a:off x="9654506" y="3257986"/>
                <a:ext cx="374073" cy="307777"/>
              </a:xfrm>
              <a:prstGeom prst="rightArrow">
                <a:avLst/>
              </a:prstGeom>
              <a:solidFill>
                <a:srgbClr val="FF5357"/>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33C7AE03-362B-DF0F-5A23-02CA1941503A}"/>
                  </a:ext>
                </a:extLst>
              </p:cNvPr>
              <p:cNvSpPr txBox="1"/>
              <p:nvPr/>
            </p:nvSpPr>
            <p:spPr>
              <a:xfrm>
                <a:off x="9442561" y="3676847"/>
                <a:ext cx="1441739" cy="584775"/>
              </a:xfrm>
              <a:prstGeom prst="rect">
                <a:avLst/>
              </a:prstGeom>
              <a:noFill/>
            </p:spPr>
            <p:txBody>
              <a:bodyPr wrap="square">
                <a:spAutoFit/>
              </a:bodyPr>
              <a:lstStyle/>
              <a:p>
                <a:pPr algn="ctr"/>
                <a:r>
                  <a:rPr lang="en-US" altLang="zh-CN" sz="1600" dirty="0">
                    <a:solidFill>
                      <a:schemeClr val="bg1"/>
                    </a:solidFill>
                  </a:rPr>
                  <a:t>Working Directory</a:t>
                </a:r>
                <a:endParaRPr lang="zh-CN" altLang="en-US" sz="1600" dirty="0">
                  <a:solidFill>
                    <a:schemeClr val="bg1"/>
                  </a:solidFill>
                </a:endParaRPr>
              </a:p>
            </p:txBody>
          </p:sp>
          <p:sp>
            <p:nvSpPr>
              <p:cNvPr id="48" name="文本框 47">
                <a:extLst>
                  <a:ext uri="{FF2B5EF4-FFF2-40B4-BE49-F238E27FC236}">
                    <a16:creationId xmlns:a16="http://schemas.microsoft.com/office/drawing/2014/main" id="{93009DE9-6F29-6813-081E-B6D133E5376F}"/>
                  </a:ext>
                </a:extLst>
              </p:cNvPr>
              <p:cNvSpPr txBox="1"/>
              <p:nvPr/>
            </p:nvSpPr>
            <p:spPr>
              <a:xfrm>
                <a:off x="9646206" y="2608803"/>
                <a:ext cx="825004" cy="584775"/>
              </a:xfrm>
              <a:prstGeom prst="rect">
                <a:avLst/>
              </a:prstGeom>
              <a:noFill/>
            </p:spPr>
            <p:txBody>
              <a:bodyPr wrap="square">
                <a:spAutoFit/>
              </a:bodyPr>
              <a:lstStyle/>
              <a:p>
                <a:pPr algn="ctr"/>
                <a:r>
                  <a:rPr lang="en-US" altLang="zh-CN" sz="1600" dirty="0">
                    <a:solidFill>
                      <a:schemeClr val="bg1"/>
                    </a:solidFill>
                  </a:rPr>
                  <a:t>Staging Area</a:t>
                </a:r>
                <a:endParaRPr lang="zh-CN" altLang="en-US" sz="1600" dirty="0">
                  <a:solidFill>
                    <a:schemeClr val="bg1"/>
                  </a:solidFill>
                </a:endParaRPr>
              </a:p>
            </p:txBody>
          </p:sp>
          <p:sp>
            <p:nvSpPr>
              <p:cNvPr id="49" name="文本框 48">
                <a:extLst>
                  <a:ext uri="{FF2B5EF4-FFF2-40B4-BE49-F238E27FC236}">
                    <a16:creationId xmlns:a16="http://schemas.microsoft.com/office/drawing/2014/main" id="{14DFEF6D-2A87-093F-1AA8-76688EABE93C}"/>
                  </a:ext>
                </a:extLst>
              </p:cNvPr>
              <p:cNvSpPr txBox="1"/>
              <p:nvPr/>
            </p:nvSpPr>
            <p:spPr>
              <a:xfrm>
                <a:off x="9579564" y="1459103"/>
                <a:ext cx="1145205" cy="584775"/>
              </a:xfrm>
              <a:prstGeom prst="rect">
                <a:avLst/>
              </a:prstGeom>
              <a:noFill/>
            </p:spPr>
            <p:txBody>
              <a:bodyPr wrap="square">
                <a:spAutoFit/>
              </a:bodyPr>
              <a:lstStyle/>
              <a:p>
                <a:pPr algn="ctr"/>
                <a:r>
                  <a:rPr lang="en-US" altLang="zh-CN" sz="1600" dirty="0">
                    <a:solidFill>
                      <a:schemeClr val="bg1"/>
                    </a:solidFill>
                  </a:rPr>
                  <a:t>Local Repository</a:t>
                </a:r>
                <a:endParaRPr lang="zh-CN" altLang="en-US" sz="1600" dirty="0">
                  <a:solidFill>
                    <a:schemeClr val="bg1"/>
                  </a:solidFill>
                </a:endParaRPr>
              </a:p>
            </p:txBody>
          </p:sp>
          <p:sp>
            <p:nvSpPr>
              <p:cNvPr id="50" name="文本框 49">
                <a:extLst>
                  <a:ext uri="{FF2B5EF4-FFF2-40B4-BE49-F238E27FC236}">
                    <a16:creationId xmlns:a16="http://schemas.microsoft.com/office/drawing/2014/main" id="{E58625B9-ECF0-32E0-DA7F-2298E72C238F}"/>
                  </a:ext>
                </a:extLst>
              </p:cNvPr>
              <p:cNvSpPr txBox="1"/>
              <p:nvPr/>
            </p:nvSpPr>
            <p:spPr>
              <a:xfrm>
                <a:off x="9995431" y="3292909"/>
                <a:ext cx="654627" cy="369332"/>
              </a:xfrm>
              <a:prstGeom prst="rect">
                <a:avLst/>
              </a:prstGeom>
              <a:noFill/>
            </p:spPr>
            <p:txBody>
              <a:bodyPr wrap="square" rtlCol="0">
                <a:spAutoFit/>
              </a:bodyPr>
              <a:lstStyle/>
              <a:p>
                <a:r>
                  <a:rPr lang="en-US" altLang="zh-CN" dirty="0"/>
                  <a:t>add</a:t>
                </a:r>
                <a:endParaRPr lang="zh-CN" altLang="en-US" dirty="0"/>
              </a:p>
            </p:txBody>
          </p:sp>
          <p:sp>
            <p:nvSpPr>
              <p:cNvPr id="51" name="文本框 50">
                <a:extLst>
                  <a:ext uri="{FF2B5EF4-FFF2-40B4-BE49-F238E27FC236}">
                    <a16:creationId xmlns:a16="http://schemas.microsoft.com/office/drawing/2014/main" id="{971DE856-A93D-F031-AF64-EF7A3CF726D4}"/>
                  </a:ext>
                </a:extLst>
              </p:cNvPr>
              <p:cNvSpPr txBox="1"/>
              <p:nvPr/>
            </p:nvSpPr>
            <p:spPr>
              <a:xfrm>
                <a:off x="9995431" y="2139207"/>
                <a:ext cx="888869" cy="369332"/>
              </a:xfrm>
              <a:prstGeom prst="rect">
                <a:avLst/>
              </a:prstGeom>
              <a:noFill/>
            </p:spPr>
            <p:txBody>
              <a:bodyPr wrap="square" rtlCol="0">
                <a:spAutoFit/>
              </a:bodyPr>
              <a:lstStyle/>
              <a:p>
                <a:r>
                  <a:rPr lang="en-US" altLang="zh-CN" dirty="0"/>
                  <a:t>commit</a:t>
                </a:r>
                <a:endParaRPr lang="zh-CN" altLang="en-US" dirty="0"/>
              </a:p>
            </p:txBody>
          </p:sp>
          <p:sp>
            <p:nvSpPr>
              <p:cNvPr id="52" name="流程图: 文档 51">
                <a:extLst>
                  <a:ext uri="{FF2B5EF4-FFF2-40B4-BE49-F238E27FC236}">
                    <a16:creationId xmlns:a16="http://schemas.microsoft.com/office/drawing/2014/main" id="{CF078AF0-696C-873F-7A0A-850B93EDBE9D}"/>
                  </a:ext>
                </a:extLst>
              </p:cNvPr>
              <p:cNvSpPr/>
              <p:nvPr/>
            </p:nvSpPr>
            <p:spPr>
              <a:xfrm>
                <a:off x="9171131" y="3813397"/>
                <a:ext cx="408433" cy="329479"/>
              </a:xfrm>
              <a:prstGeom prst="flowChartDocumen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a:t>
                </a:r>
                <a:endParaRPr lang="zh-CN" altLang="en-US" sz="1050" dirty="0"/>
              </a:p>
            </p:txBody>
          </p:sp>
          <p:sp>
            <p:nvSpPr>
              <p:cNvPr id="54" name="流程图: 文档 53">
                <a:extLst>
                  <a:ext uri="{FF2B5EF4-FFF2-40B4-BE49-F238E27FC236}">
                    <a16:creationId xmlns:a16="http://schemas.microsoft.com/office/drawing/2014/main" id="{2CBB434E-98A8-9438-FF45-6C92061C6566}"/>
                  </a:ext>
                </a:extLst>
              </p:cNvPr>
              <p:cNvSpPr/>
              <p:nvPr/>
            </p:nvSpPr>
            <p:spPr>
              <a:xfrm>
                <a:off x="9171131" y="1662111"/>
                <a:ext cx="408433" cy="329479"/>
              </a:xfrm>
              <a:prstGeom prst="flowChartDocumen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(3)a</a:t>
                </a:r>
                <a:endParaRPr lang="zh-CN" altLang="en-US" sz="1050" dirty="0"/>
              </a:p>
            </p:txBody>
          </p:sp>
        </p:grpSp>
      </p:grpSp>
    </p:spTree>
    <p:extLst>
      <p:ext uri="{BB962C8B-B14F-4D97-AF65-F5344CB8AC3E}">
        <p14:creationId xmlns:p14="http://schemas.microsoft.com/office/powerpoint/2010/main" val="19474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821A3-2EEB-E40C-B1CE-9A688782C20B}"/>
              </a:ext>
            </a:extLst>
          </p:cNvPr>
          <p:cNvSpPr>
            <a:spLocks noGrp="1"/>
          </p:cNvSpPr>
          <p:nvPr>
            <p:ph type="title"/>
          </p:nvPr>
        </p:nvSpPr>
        <p:spPr/>
        <p:txBody>
          <a:bodyPr/>
          <a:lstStyle/>
          <a:p>
            <a:r>
              <a:rPr lang="en-US" altLang="zh-CN" dirty="0"/>
              <a:t>One simple example</a:t>
            </a:r>
            <a:endParaRPr lang="zh-CN" altLang="en-US" dirty="0"/>
          </a:p>
        </p:txBody>
      </p:sp>
      <p:sp>
        <p:nvSpPr>
          <p:cNvPr id="59" name="文本框 58">
            <a:extLst>
              <a:ext uri="{FF2B5EF4-FFF2-40B4-BE49-F238E27FC236}">
                <a16:creationId xmlns:a16="http://schemas.microsoft.com/office/drawing/2014/main" id="{52CDB4B9-D68C-3C1B-E85F-45BB57F94192}"/>
              </a:ext>
            </a:extLst>
          </p:cNvPr>
          <p:cNvSpPr txBox="1"/>
          <p:nvPr/>
        </p:nvSpPr>
        <p:spPr>
          <a:xfrm>
            <a:off x="559627" y="2767280"/>
            <a:ext cx="5399070" cy="1323439"/>
          </a:xfrm>
          <a:prstGeom prst="rect">
            <a:avLst/>
          </a:prstGeom>
          <a:noFill/>
        </p:spPr>
        <p:txBody>
          <a:bodyPr wrap="square" rtlCol="0">
            <a:spAutoFit/>
          </a:bodyPr>
          <a:lstStyle/>
          <a:p>
            <a:r>
              <a:rPr lang="en-US" altLang="zh-CN" sz="2000" dirty="0"/>
              <a:t>Step:</a:t>
            </a:r>
          </a:p>
          <a:p>
            <a:pPr marL="342900" indent="-342900">
              <a:buAutoNum type="arabicParenBoth"/>
            </a:pPr>
            <a:r>
              <a:rPr lang="en-US" altLang="zh-CN" sz="2000" dirty="0"/>
              <a:t>Create</a:t>
            </a:r>
            <a:r>
              <a:rPr lang="zh-CN" altLang="en-US" sz="2000" dirty="0"/>
              <a:t> </a:t>
            </a:r>
            <a:r>
              <a:rPr lang="en-US" altLang="zh-CN" sz="2000" dirty="0"/>
              <a:t>a</a:t>
            </a:r>
            <a:r>
              <a:rPr lang="zh-CN" altLang="en-US" sz="2000" dirty="0"/>
              <a:t> </a:t>
            </a:r>
            <a:r>
              <a:rPr lang="en-US" altLang="zh-CN" sz="2000" dirty="0"/>
              <a:t>file</a:t>
            </a:r>
            <a:r>
              <a:rPr lang="zh-CN" altLang="en-US" sz="2000" dirty="0"/>
              <a:t> </a:t>
            </a:r>
            <a:r>
              <a:rPr lang="en-US" altLang="zh-CN" sz="2000" dirty="0"/>
              <a:t>in</a:t>
            </a:r>
            <a:r>
              <a:rPr lang="zh-CN" altLang="en-US" sz="2000" dirty="0"/>
              <a:t> </a:t>
            </a:r>
            <a:r>
              <a:rPr lang="en-US" altLang="zh-CN" sz="2000" dirty="0"/>
              <a:t>the</a:t>
            </a:r>
            <a:r>
              <a:rPr lang="zh-CN" altLang="en-US" sz="2000" dirty="0"/>
              <a:t> </a:t>
            </a:r>
            <a:r>
              <a:rPr lang="en-US" altLang="zh-CN" sz="2000" dirty="0"/>
              <a:t>working</a:t>
            </a:r>
            <a:r>
              <a:rPr lang="zh-CN" altLang="en-US" sz="2000" dirty="0"/>
              <a:t> </a:t>
            </a:r>
            <a:r>
              <a:rPr lang="en-US" altLang="zh-CN" sz="2000" dirty="0"/>
              <a:t>directory</a:t>
            </a:r>
          </a:p>
          <a:p>
            <a:pPr marL="342900" indent="-342900">
              <a:buAutoNum type="arabicParenBoth"/>
            </a:pPr>
            <a:r>
              <a:rPr lang="en-US" altLang="zh-CN" sz="2000" dirty="0"/>
              <a:t>Stage the file</a:t>
            </a:r>
          </a:p>
          <a:p>
            <a:pPr marL="342900" indent="-342900">
              <a:buAutoNum type="arabicParenBoth"/>
            </a:pPr>
            <a:r>
              <a:rPr lang="en-US" altLang="zh-CN" sz="2000" dirty="0"/>
              <a:t>Commit the file</a:t>
            </a:r>
            <a:endParaRPr lang="zh-CN" altLang="en-US" sz="2000" i="1" dirty="0"/>
          </a:p>
        </p:txBody>
      </p:sp>
      <p:pic>
        <p:nvPicPr>
          <p:cNvPr id="60" name="图片 59">
            <a:extLst>
              <a:ext uri="{FF2B5EF4-FFF2-40B4-BE49-F238E27FC236}">
                <a16:creationId xmlns:a16="http://schemas.microsoft.com/office/drawing/2014/main" id="{B251178D-7619-C180-EE98-E4CEE0E90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321" y="2099189"/>
            <a:ext cx="6217343" cy="3158610"/>
          </a:xfrm>
          <a:prstGeom prst="rect">
            <a:avLst/>
          </a:prstGeom>
        </p:spPr>
      </p:pic>
    </p:spTree>
    <p:extLst>
      <p:ext uri="{BB962C8B-B14F-4D97-AF65-F5344CB8AC3E}">
        <p14:creationId xmlns:p14="http://schemas.microsoft.com/office/powerpoint/2010/main" val="95375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D6FDD-1FE5-0194-A3AA-A3BE3A28964E}"/>
              </a:ext>
            </a:extLst>
          </p:cNvPr>
          <p:cNvSpPr>
            <a:spLocks noGrp="1"/>
          </p:cNvSpPr>
          <p:nvPr>
            <p:ph type="title"/>
          </p:nvPr>
        </p:nvSpPr>
        <p:spPr/>
        <p:txBody>
          <a:bodyPr/>
          <a:lstStyle/>
          <a:p>
            <a:r>
              <a:rPr lang="en-US" altLang="zh-CN" dirty="0"/>
              <a:t>Undoing Things</a:t>
            </a:r>
            <a:endParaRPr lang="zh-CN" altLang="en-US" dirty="0"/>
          </a:p>
        </p:txBody>
      </p:sp>
      <p:grpSp>
        <p:nvGrpSpPr>
          <p:cNvPr id="4" name="组合 3">
            <a:extLst>
              <a:ext uri="{FF2B5EF4-FFF2-40B4-BE49-F238E27FC236}">
                <a16:creationId xmlns:a16="http://schemas.microsoft.com/office/drawing/2014/main" id="{A8096B83-39E8-4B35-89EB-8BB557353EBA}"/>
              </a:ext>
            </a:extLst>
          </p:cNvPr>
          <p:cNvGrpSpPr/>
          <p:nvPr/>
        </p:nvGrpSpPr>
        <p:grpSpPr>
          <a:xfrm>
            <a:off x="7596939" y="1285897"/>
            <a:ext cx="2732315" cy="641038"/>
            <a:chOff x="566056" y="1629654"/>
            <a:chExt cx="6585240" cy="641038"/>
          </a:xfrm>
        </p:grpSpPr>
        <p:sp>
          <p:nvSpPr>
            <p:cNvPr id="5" name="矩形: 圆角 4">
              <a:extLst>
                <a:ext uri="{FF2B5EF4-FFF2-40B4-BE49-F238E27FC236}">
                  <a16:creationId xmlns:a16="http://schemas.microsoft.com/office/drawing/2014/main" id="{29628BF1-F1AE-8FEB-D350-39CBB73058E7}"/>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D7ABEB2-39FC-50D5-72BC-0F975FE510DF}"/>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commit --amend</a:t>
              </a:r>
              <a:endParaRPr lang="zh-CN" altLang="en-US" dirty="0"/>
            </a:p>
          </p:txBody>
        </p:sp>
      </p:grpSp>
      <p:grpSp>
        <p:nvGrpSpPr>
          <p:cNvPr id="7" name="组合 6">
            <a:extLst>
              <a:ext uri="{FF2B5EF4-FFF2-40B4-BE49-F238E27FC236}">
                <a16:creationId xmlns:a16="http://schemas.microsoft.com/office/drawing/2014/main" id="{D711B046-2213-0A3E-31FD-E80B757C16CE}"/>
              </a:ext>
            </a:extLst>
          </p:cNvPr>
          <p:cNvGrpSpPr/>
          <p:nvPr/>
        </p:nvGrpSpPr>
        <p:grpSpPr>
          <a:xfrm>
            <a:off x="7596940" y="2709662"/>
            <a:ext cx="2732315" cy="641038"/>
            <a:chOff x="566056" y="1629654"/>
            <a:chExt cx="6585240" cy="641038"/>
          </a:xfrm>
        </p:grpSpPr>
        <p:sp>
          <p:nvSpPr>
            <p:cNvPr id="8" name="矩形: 圆角 7">
              <a:extLst>
                <a:ext uri="{FF2B5EF4-FFF2-40B4-BE49-F238E27FC236}">
                  <a16:creationId xmlns:a16="http://schemas.microsoft.com/office/drawing/2014/main" id="{5F741171-4B7F-D0F0-AEEC-782B588AEBE9}"/>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78FF0F4-2DB8-B535-92EB-6A5244535488}"/>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reset</a:t>
              </a:r>
              <a:endParaRPr lang="zh-CN" altLang="en-US" dirty="0"/>
            </a:p>
          </p:txBody>
        </p:sp>
      </p:grpSp>
      <p:sp>
        <p:nvSpPr>
          <p:cNvPr id="10" name="文本框 9">
            <a:extLst>
              <a:ext uri="{FF2B5EF4-FFF2-40B4-BE49-F238E27FC236}">
                <a16:creationId xmlns:a16="http://schemas.microsoft.com/office/drawing/2014/main" id="{0A27EA9D-B8AE-A1BF-920D-97E139660F4E}"/>
              </a:ext>
            </a:extLst>
          </p:cNvPr>
          <p:cNvSpPr txBox="1"/>
          <p:nvPr/>
        </p:nvSpPr>
        <p:spPr>
          <a:xfrm>
            <a:off x="6900503" y="2198743"/>
            <a:ext cx="4125191" cy="369332"/>
          </a:xfrm>
          <a:prstGeom prst="rect">
            <a:avLst/>
          </a:prstGeom>
          <a:noFill/>
        </p:spPr>
        <p:txBody>
          <a:bodyPr wrap="square" rtlCol="0">
            <a:spAutoFit/>
          </a:bodyPr>
          <a:lstStyle/>
          <a:p>
            <a:r>
              <a:rPr lang="en-US" altLang="zh-CN" b="1" dirty="0">
                <a:solidFill>
                  <a:srgbClr val="8D0005"/>
                </a:solidFill>
                <a:latin typeface="+mj-lt"/>
              </a:rPr>
              <a:t>Reset -- Rolling Back Changes:</a:t>
            </a:r>
            <a:endParaRPr lang="zh-CN" altLang="en-US" b="1" dirty="0">
              <a:solidFill>
                <a:srgbClr val="8D0005"/>
              </a:solidFill>
              <a:latin typeface="+mj-lt"/>
            </a:endParaRPr>
          </a:p>
        </p:txBody>
      </p:sp>
      <p:sp>
        <p:nvSpPr>
          <p:cNvPr id="11" name="文本框 10">
            <a:extLst>
              <a:ext uri="{FF2B5EF4-FFF2-40B4-BE49-F238E27FC236}">
                <a16:creationId xmlns:a16="http://schemas.microsoft.com/office/drawing/2014/main" id="{ECCD941E-DDC7-75C1-1048-122BF0DDC1F3}"/>
              </a:ext>
            </a:extLst>
          </p:cNvPr>
          <p:cNvSpPr txBox="1"/>
          <p:nvPr/>
        </p:nvSpPr>
        <p:spPr>
          <a:xfrm>
            <a:off x="6900503" y="3571983"/>
            <a:ext cx="5393823" cy="369332"/>
          </a:xfrm>
          <a:prstGeom prst="rect">
            <a:avLst/>
          </a:prstGeom>
          <a:noFill/>
        </p:spPr>
        <p:txBody>
          <a:bodyPr wrap="square" rtlCol="0">
            <a:spAutoFit/>
          </a:bodyPr>
          <a:lstStyle/>
          <a:p>
            <a:r>
              <a:rPr lang="en-US" altLang="zh-CN" b="1" dirty="0">
                <a:solidFill>
                  <a:srgbClr val="8D0005"/>
                </a:solidFill>
                <a:latin typeface="+mj-lt"/>
              </a:rPr>
              <a:t>Completely Resetting the Local Environment:</a:t>
            </a:r>
            <a:endParaRPr lang="zh-CN" altLang="en-US" b="1" dirty="0">
              <a:solidFill>
                <a:srgbClr val="8D0005"/>
              </a:solidFill>
              <a:latin typeface="+mj-lt"/>
            </a:endParaRPr>
          </a:p>
        </p:txBody>
      </p:sp>
      <p:grpSp>
        <p:nvGrpSpPr>
          <p:cNvPr id="12" name="组合 11">
            <a:extLst>
              <a:ext uri="{FF2B5EF4-FFF2-40B4-BE49-F238E27FC236}">
                <a16:creationId xmlns:a16="http://schemas.microsoft.com/office/drawing/2014/main" id="{D6EB48AC-9856-316F-9CE8-9C5432FA3B28}"/>
              </a:ext>
            </a:extLst>
          </p:cNvPr>
          <p:cNvGrpSpPr/>
          <p:nvPr/>
        </p:nvGrpSpPr>
        <p:grpSpPr>
          <a:xfrm>
            <a:off x="7596940" y="4054679"/>
            <a:ext cx="2732315" cy="641038"/>
            <a:chOff x="566056" y="1629654"/>
            <a:chExt cx="6585240" cy="641038"/>
          </a:xfrm>
        </p:grpSpPr>
        <p:sp>
          <p:nvSpPr>
            <p:cNvPr id="13" name="矩形: 圆角 12">
              <a:extLst>
                <a:ext uri="{FF2B5EF4-FFF2-40B4-BE49-F238E27FC236}">
                  <a16:creationId xmlns:a16="http://schemas.microsoft.com/office/drawing/2014/main" id="{892A48BC-C02C-E5A6-EE35-11077F3F2159}"/>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EE68272-A597-709E-A850-0400AD763B4C}"/>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reset --hard</a:t>
              </a:r>
              <a:endParaRPr lang="zh-CN" altLang="en-US" dirty="0"/>
            </a:p>
          </p:txBody>
        </p:sp>
      </p:grpSp>
      <p:sp>
        <p:nvSpPr>
          <p:cNvPr id="15" name="文本框 14">
            <a:extLst>
              <a:ext uri="{FF2B5EF4-FFF2-40B4-BE49-F238E27FC236}">
                <a16:creationId xmlns:a16="http://schemas.microsoft.com/office/drawing/2014/main" id="{D227660D-BC9A-A1B1-D7D7-B78E7EA86E20}"/>
              </a:ext>
            </a:extLst>
          </p:cNvPr>
          <p:cNvSpPr txBox="1"/>
          <p:nvPr/>
        </p:nvSpPr>
        <p:spPr>
          <a:xfrm>
            <a:off x="6900503" y="4823863"/>
            <a:ext cx="5393823" cy="369332"/>
          </a:xfrm>
          <a:prstGeom prst="rect">
            <a:avLst/>
          </a:prstGeom>
          <a:noFill/>
        </p:spPr>
        <p:txBody>
          <a:bodyPr wrap="square" rtlCol="0">
            <a:spAutoFit/>
          </a:bodyPr>
          <a:lstStyle/>
          <a:p>
            <a:r>
              <a:rPr lang="en-US" altLang="zh-CN" b="1" dirty="0">
                <a:solidFill>
                  <a:srgbClr val="8D0005"/>
                </a:solidFill>
                <a:latin typeface="+mj-lt"/>
              </a:rPr>
              <a:t>Revert – Canceling Out Changes</a:t>
            </a:r>
            <a:endParaRPr lang="zh-CN" altLang="en-US" b="1" dirty="0">
              <a:solidFill>
                <a:srgbClr val="8D0005"/>
              </a:solidFill>
              <a:latin typeface="+mj-lt"/>
            </a:endParaRPr>
          </a:p>
        </p:txBody>
      </p:sp>
      <p:grpSp>
        <p:nvGrpSpPr>
          <p:cNvPr id="16" name="组合 15">
            <a:extLst>
              <a:ext uri="{FF2B5EF4-FFF2-40B4-BE49-F238E27FC236}">
                <a16:creationId xmlns:a16="http://schemas.microsoft.com/office/drawing/2014/main" id="{17B34C93-68D4-54DD-3118-86065041B0D6}"/>
              </a:ext>
            </a:extLst>
          </p:cNvPr>
          <p:cNvGrpSpPr/>
          <p:nvPr/>
        </p:nvGrpSpPr>
        <p:grpSpPr>
          <a:xfrm>
            <a:off x="7596940" y="5263300"/>
            <a:ext cx="2732315" cy="641038"/>
            <a:chOff x="566056" y="1629654"/>
            <a:chExt cx="6585240" cy="641038"/>
          </a:xfrm>
        </p:grpSpPr>
        <p:sp>
          <p:nvSpPr>
            <p:cNvPr id="17" name="矩形: 圆角 16">
              <a:extLst>
                <a:ext uri="{FF2B5EF4-FFF2-40B4-BE49-F238E27FC236}">
                  <a16:creationId xmlns:a16="http://schemas.microsoft.com/office/drawing/2014/main" id="{6C3D495B-B0A1-F73B-C3C6-0FE618FDED03}"/>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0440B8C-D311-0AB2-4F90-FAFF80DC234A}"/>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revert</a:t>
              </a:r>
              <a:endParaRPr lang="zh-CN" altLang="en-US" dirty="0"/>
            </a:p>
          </p:txBody>
        </p:sp>
      </p:grpSp>
      <p:sp>
        <p:nvSpPr>
          <p:cNvPr id="19" name="文本框 18">
            <a:extLst>
              <a:ext uri="{FF2B5EF4-FFF2-40B4-BE49-F238E27FC236}">
                <a16:creationId xmlns:a16="http://schemas.microsoft.com/office/drawing/2014/main" id="{6CF22386-E74E-192D-344C-30AF060F6D1B}"/>
              </a:ext>
            </a:extLst>
          </p:cNvPr>
          <p:cNvSpPr txBox="1"/>
          <p:nvPr/>
        </p:nvSpPr>
        <p:spPr>
          <a:xfrm>
            <a:off x="249780" y="1076044"/>
            <a:ext cx="7202574" cy="4401205"/>
          </a:xfrm>
          <a:prstGeom prst="rect">
            <a:avLst/>
          </a:prstGeom>
          <a:noFill/>
        </p:spPr>
        <p:txBody>
          <a:bodyPr wrap="square">
            <a:spAutoFit/>
          </a:bodyPr>
          <a:lstStyle/>
          <a:p>
            <a:r>
              <a:rPr lang="en-US" altLang="zh-CN" sz="2000" dirty="0"/>
              <a:t>Methods to undo modification or backtrack versions</a:t>
            </a:r>
          </a:p>
          <a:p>
            <a:endParaRPr lang="en-US" altLang="zh-CN" sz="2000" dirty="0"/>
          </a:p>
          <a:p>
            <a:r>
              <a:rPr lang="en-US" altLang="zh-CN" sz="2000" dirty="0"/>
              <a:t>-git reset:</a:t>
            </a:r>
          </a:p>
          <a:p>
            <a:r>
              <a:rPr lang="en-US" altLang="zh-CN" sz="2000" dirty="0"/>
              <a:t> Used to move the current branch to a different commit</a:t>
            </a:r>
          </a:p>
          <a:p>
            <a:r>
              <a:rPr lang="en-US" altLang="zh-CN" sz="2000" dirty="0"/>
              <a:t> --soft, leave the changes in the staging area</a:t>
            </a:r>
          </a:p>
          <a:p>
            <a:r>
              <a:rPr lang="en-US" altLang="zh-CN" sz="2000" dirty="0"/>
              <a:t> --mixed(default), remove the changes from the staging area</a:t>
            </a:r>
          </a:p>
          <a:p>
            <a:r>
              <a:rPr lang="en-US" altLang="zh-CN" sz="2000" dirty="0"/>
              <a:t> --hard, discard all changes in the working directory and staging area</a:t>
            </a:r>
          </a:p>
          <a:p>
            <a:endParaRPr lang="en-US" altLang="zh-CN" sz="2000" dirty="0"/>
          </a:p>
          <a:p>
            <a:r>
              <a:rPr lang="en-US" altLang="zh-CN" sz="2000" dirty="0"/>
              <a:t>-git revert:</a:t>
            </a:r>
          </a:p>
          <a:p>
            <a:r>
              <a:rPr lang="en-US" altLang="zh-CN" sz="2000" dirty="0"/>
              <a:t> Used to </a:t>
            </a:r>
            <a:r>
              <a:rPr lang="en-US" altLang="zh-CN" sz="2000" b="1" dirty="0"/>
              <a:t>undo a previous commit</a:t>
            </a:r>
            <a:r>
              <a:rPr lang="en-US" altLang="zh-CN" sz="2000" dirty="0"/>
              <a:t> by creating a new commit that </a:t>
            </a:r>
          </a:p>
          <a:p>
            <a:r>
              <a:rPr lang="en-US" altLang="zh-CN" sz="2000" dirty="0"/>
              <a:t> reserves the changes made by previous commit</a:t>
            </a:r>
          </a:p>
          <a:p>
            <a:r>
              <a:rPr lang="en-US" altLang="zh-CN" sz="2000" dirty="0"/>
              <a:t> It does not rewrite the history of the repository and can be used</a:t>
            </a:r>
          </a:p>
          <a:p>
            <a:r>
              <a:rPr lang="en-US" altLang="zh-CN" sz="2000" dirty="0"/>
              <a:t> to undo changes that have already been pushed to a remote </a:t>
            </a:r>
          </a:p>
          <a:p>
            <a:r>
              <a:rPr lang="en-US" altLang="zh-CN" sz="2000" dirty="0"/>
              <a:t> repository</a:t>
            </a:r>
          </a:p>
        </p:txBody>
      </p:sp>
    </p:spTree>
    <p:extLst>
      <p:ext uri="{BB962C8B-B14F-4D97-AF65-F5344CB8AC3E}">
        <p14:creationId xmlns:p14="http://schemas.microsoft.com/office/powerpoint/2010/main" val="413008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ECFEB-A6DE-09E6-D4B9-6212B8AE2628}"/>
              </a:ext>
            </a:extLst>
          </p:cNvPr>
          <p:cNvSpPr>
            <a:spLocks noGrp="1"/>
          </p:cNvSpPr>
          <p:nvPr>
            <p:ph type="title"/>
          </p:nvPr>
        </p:nvSpPr>
        <p:spPr/>
        <p:txBody>
          <a:bodyPr/>
          <a:lstStyle/>
          <a:p>
            <a:r>
              <a:rPr lang="en-US" altLang="zh-CN" dirty="0"/>
              <a:t>Undoing Things</a:t>
            </a:r>
            <a:endParaRPr lang="zh-CN" altLang="en-US" dirty="0"/>
          </a:p>
        </p:txBody>
      </p:sp>
      <p:sp>
        <p:nvSpPr>
          <p:cNvPr id="4" name="矩形: 圆角 3">
            <a:extLst>
              <a:ext uri="{FF2B5EF4-FFF2-40B4-BE49-F238E27FC236}">
                <a16:creationId xmlns:a16="http://schemas.microsoft.com/office/drawing/2014/main" id="{B9E620C3-7C04-66EF-FFD6-D02C946128CA}"/>
              </a:ext>
            </a:extLst>
          </p:cNvPr>
          <p:cNvSpPr/>
          <p:nvPr/>
        </p:nvSpPr>
        <p:spPr>
          <a:xfrm>
            <a:off x="1102302" y="1957781"/>
            <a:ext cx="4403148" cy="2501332"/>
          </a:xfrm>
          <a:prstGeom prst="roundRect">
            <a:avLst>
              <a:gd name="adj" fmla="val 4811"/>
            </a:avLst>
          </a:prstGeom>
          <a:solidFill>
            <a:schemeClr val="tx2">
              <a:lumMod val="20000"/>
              <a:lumOff val="8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流程图: 文档 5">
            <a:extLst>
              <a:ext uri="{FF2B5EF4-FFF2-40B4-BE49-F238E27FC236}">
                <a16:creationId xmlns:a16="http://schemas.microsoft.com/office/drawing/2014/main" id="{FC01EEC8-D497-D877-EB8F-81BFB1185872}"/>
              </a:ext>
            </a:extLst>
          </p:cNvPr>
          <p:cNvSpPr/>
          <p:nvPr/>
        </p:nvSpPr>
        <p:spPr>
          <a:xfrm>
            <a:off x="1320511"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87ba8bc</a:t>
            </a:r>
            <a:endParaRPr lang="zh-CN" altLang="en-US" sz="1600" dirty="0"/>
          </a:p>
        </p:txBody>
      </p:sp>
      <p:sp>
        <p:nvSpPr>
          <p:cNvPr id="7" name="流程图: 文档 6">
            <a:extLst>
              <a:ext uri="{FF2B5EF4-FFF2-40B4-BE49-F238E27FC236}">
                <a16:creationId xmlns:a16="http://schemas.microsoft.com/office/drawing/2014/main" id="{6B26B394-CE87-7A35-C7C5-7930A6BB66FD}"/>
              </a:ext>
            </a:extLst>
          </p:cNvPr>
          <p:cNvSpPr/>
          <p:nvPr/>
        </p:nvSpPr>
        <p:spPr>
          <a:xfrm>
            <a:off x="2754272"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43bd3ef</a:t>
            </a:r>
            <a:endParaRPr lang="zh-CN" altLang="en-US" sz="1600" dirty="0"/>
          </a:p>
        </p:txBody>
      </p:sp>
      <p:sp>
        <p:nvSpPr>
          <p:cNvPr id="8" name="流程图: 文档 7">
            <a:extLst>
              <a:ext uri="{FF2B5EF4-FFF2-40B4-BE49-F238E27FC236}">
                <a16:creationId xmlns:a16="http://schemas.microsoft.com/office/drawing/2014/main" id="{49E2F3D1-1502-3ACC-40B1-6ABF23F0CBA6}"/>
              </a:ext>
            </a:extLst>
          </p:cNvPr>
          <p:cNvSpPr/>
          <p:nvPr/>
        </p:nvSpPr>
        <p:spPr>
          <a:xfrm>
            <a:off x="4185001"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d21be2c</a:t>
            </a:r>
            <a:endParaRPr lang="zh-CN" altLang="en-US" sz="1600" dirty="0"/>
          </a:p>
        </p:txBody>
      </p:sp>
      <p:sp>
        <p:nvSpPr>
          <p:cNvPr id="9" name="卷形: 垂直 8">
            <a:extLst>
              <a:ext uri="{FF2B5EF4-FFF2-40B4-BE49-F238E27FC236}">
                <a16:creationId xmlns:a16="http://schemas.microsoft.com/office/drawing/2014/main" id="{246D3C55-91C8-EF54-98B9-9ECFEDE85774}"/>
              </a:ext>
            </a:extLst>
          </p:cNvPr>
          <p:cNvSpPr/>
          <p:nvPr/>
        </p:nvSpPr>
        <p:spPr>
          <a:xfrm>
            <a:off x="1395844"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10" name="文本框 9">
            <a:extLst>
              <a:ext uri="{FF2B5EF4-FFF2-40B4-BE49-F238E27FC236}">
                <a16:creationId xmlns:a16="http://schemas.microsoft.com/office/drawing/2014/main" id="{12AC6C6B-4E35-51AE-F2CA-D3F356FD74B8}"/>
              </a:ext>
            </a:extLst>
          </p:cNvPr>
          <p:cNvSpPr txBox="1"/>
          <p:nvPr/>
        </p:nvSpPr>
        <p:spPr>
          <a:xfrm>
            <a:off x="1453423" y="3625521"/>
            <a:ext cx="666383" cy="261610"/>
          </a:xfrm>
          <a:prstGeom prst="rect">
            <a:avLst/>
          </a:prstGeom>
          <a:noFill/>
        </p:spPr>
        <p:txBody>
          <a:bodyPr wrap="square" rtlCol="0">
            <a:spAutoFit/>
          </a:bodyPr>
          <a:lstStyle/>
          <a:p>
            <a:r>
              <a:rPr lang="en-US" altLang="zh-CN" sz="1100" dirty="0"/>
              <a:t>Line 1</a:t>
            </a:r>
            <a:endParaRPr lang="zh-CN" altLang="en-US" sz="1100" dirty="0"/>
          </a:p>
        </p:txBody>
      </p:sp>
      <p:sp>
        <p:nvSpPr>
          <p:cNvPr id="11" name="卷形: 垂直 10">
            <a:extLst>
              <a:ext uri="{FF2B5EF4-FFF2-40B4-BE49-F238E27FC236}">
                <a16:creationId xmlns:a16="http://schemas.microsoft.com/office/drawing/2014/main" id="{707C9EEE-6C5B-CF0F-C15A-60FD54953740}"/>
              </a:ext>
            </a:extLst>
          </p:cNvPr>
          <p:cNvSpPr/>
          <p:nvPr/>
        </p:nvSpPr>
        <p:spPr>
          <a:xfrm>
            <a:off x="2855582"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12" name="文本框 11">
            <a:extLst>
              <a:ext uri="{FF2B5EF4-FFF2-40B4-BE49-F238E27FC236}">
                <a16:creationId xmlns:a16="http://schemas.microsoft.com/office/drawing/2014/main" id="{F1EFB227-C485-D24E-42F9-7A2D05E3E209}"/>
              </a:ext>
            </a:extLst>
          </p:cNvPr>
          <p:cNvSpPr txBox="1"/>
          <p:nvPr/>
        </p:nvSpPr>
        <p:spPr>
          <a:xfrm>
            <a:off x="2913161" y="3625520"/>
            <a:ext cx="666383" cy="430887"/>
          </a:xfrm>
          <a:prstGeom prst="rect">
            <a:avLst/>
          </a:prstGeom>
          <a:noFill/>
        </p:spPr>
        <p:txBody>
          <a:bodyPr wrap="square" rtlCol="0">
            <a:spAutoFit/>
          </a:bodyPr>
          <a:lstStyle/>
          <a:p>
            <a:r>
              <a:rPr lang="en-US" altLang="zh-CN" sz="1100" dirty="0"/>
              <a:t>Line 1</a:t>
            </a:r>
          </a:p>
          <a:p>
            <a:r>
              <a:rPr lang="en-US" altLang="zh-CN" sz="1100" dirty="0"/>
              <a:t>Line 2</a:t>
            </a:r>
            <a:endParaRPr lang="zh-CN" altLang="en-US" sz="1100" dirty="0"/>
          </a:p>
        </p:txBody>
      </p:sp>
      <p:sp>
        <p:nvSpPr>
          <p:cNvPr id="13" name="卷形: 垂直 12">
            <a:extLst>
              <a:ext uri="{FF2B5EF4-FFF2-40B4-BE49-F238E27FC236}">
                <a16:creationId xmlns:a16="http://schemas.microsoft.com/office/drawing/2014/main" id="{04E8E551-0FFA-A338-F9AC-76F79A2D361B}"/>
              </a:ext>
            </a:extLst>
          </p:cNvPr>
          <p:cNvSpPr/>
          <p:nvPr/>
        </p:nvSpPr>
        <p:spPr>
          <a:xfrm>
            <a:off x="4254707"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14" name="文本框 13">
            <a:extLst>
              <a:ext uri="{FF2B5EF4-FFF2-40B4-BE49-F238E27FC236}">
                <a16:creationId xmlns:a16="http://schemas.microsoft.com/office/drawing/2014/main" id="{7B6B103C-553A-5595-8C56-4DD42B00F4C4}"/>
              </a:ext>
            </a:extLst>
          </p:cNvPr>
          <p:cNvSpPr txBox="1"/>
          <p:nvPr/>
        </p:nvSpPr>
        <p:spPr>
          <a:xfrm>
            <a:off x="4312286" y="3572181"/>
            <a:ext cx="666383" cy="600164"/>
          </a:xfrm>
          <a:prstGeom prst="rect">
            <a:avLst/>
          </a:prstGeom>
          <a:noFill/>
        </p:spPr>
        <p:txBody>
          <a:bodyPr wrap="square" rtlCol="0">
            <a:spAutoFit/>
          </a:bodyPr>
          <a:lstStyle/>
          <a:p>
            <a:r>
              <a:rPr lang="en-US" altLang="zh-CN" sz="1100" dirty="0"/>
              <a:t>Line 1</a:t>
            </a:r>
          </a:p>
          <a:p>
            <a:r>
              <a:rPr lang="en-US" altLang="zh-CN" sz="1100" dirty="0"/>
              <a:t>Line 2</a:t>
            </a:r>
          </a:p>
          <a:p>
            <a:r>
              <a:rPr lang="en-US" altLang="zh-CN" sz="1100" dirty="0"/>
              <a:t>Line 3</a:t>
            </a:r>
            <a:endParaRPr lang="zh-CN" altLang="en-US" sz="1100" dirty="0"/>
          </a:p>
        </p:txBody>
      </p:sp>
      <p:cxnSp>
        <p:nvCxnSpPr>
          <p:cNvPr id="16" name="直接箭头连接符 15">
            <a:extLst>
              <a:ext uri="{FF2B5EF4-FFF2-40B4-BE49-F238E27FC236}">
                <a16:creationId xmlns:a16="http://schemas.microsoft.com/office/drawing/2014/main" id="{ACBB2239-9B93-27A6-D9CA-D98C4D6A9B08}"/>
              </a:ext>
            </a:extLst>
          </p:cNvPr>
          <p:cNvCxnSpPr/>
          <p:nvPr/>
        </p:nvCxnSpPr>
        <p:spPr>
          <a:xfrm flipH="1">
            <a:off x="2225555"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586149E-8AE7-414B-D02C-FD488AA27A0A}"/>
              </a:ext>
            </a:extLst>
          </p:cNvPr>
          <p:cNvCxnSpPr/>
          <p:nvPr/>
        </p:nvCxnSpPr>
        <p:spPr>
          <a:xfrm flipH="1">
            <a:off x="3659315"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198867F9-A3C9-8451-AC94-065752B7087A}"/>
              </a:ext>
            </a:extLst>
          </p:cNvPr>
          <p:cNvSpPr/>
          <p:nvPr/>
        </p:nvSpPr>
        <p:spPr>
          <a:xfrm>
            <a:off x="4128828" y="2164937"/>
            <a:ext cx="1005936" cy="43815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HEAD</a:t>
            </a:r>
            <a:endParaRPr lang="zh-CN" altLang="en-US" dirty="0"/>
          </a:p>
        </p:txBody>
      </p:sp>
      <p:cxnSp>
        <p:nvCxnSpPr>
          <p:cNvPr id="20" name="直接箭头连接符 19">
            <a:extLst>
              <a:ext uri="{FF2B5EF4-FFF2-40B4-BE49-F238E27FC236}">
                <a16:creationId xmlns:a16="http://schemas.microsoft.com/office/drawing/2014/main" id="{C082FE9C-068D-F01D-C805-115478B0A761}"/>
              </a:ext>
            </a:extLst>
          </p:cNvPr>
          <p:cNvCxnSpPr>
            <a:stCxn id="18" idx="2"/>
            <a:endCxn id="8" idx="0"/>
          </p:cNvCxnSpPr>
          <p:nvPr/>
        </p:nvCxnSpPr>
        <p:spPr>
          <a:xfrm>
            <a:off x="4631796" y="2603087"/>
            <a:ext cx="5727" cy="2248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7A118C5-54AA-ACAE-1648-E66668C60DF2}"/>
              </a:ext>
            </a:extLst>
          </p:cNvPr>
          <p:cNvSpPr txBox="1"/>
          <p:nvPr/>
        </p:nvSpPr>
        <p:spPr>
          <a:xfrm>
            <a:off x="1524776" y="2085095"/>
            <a:ext cx="1786661" cy="307777"/>
          </a:xfrm>
          <a:prstGeom prst="rect">
            <a:avLst/>
          </a:prstGeom>
          <a:noFill/>
        </p:spPr>
        <p:txBody>
          <a:bodyPr wrap="square" rtlCol="0">
            <a:spAutoFit/>
          </a:bodyPr>
          <a:lstStyle/>
          <a:p>
            <a:r>
              <a:rPr lang="en-US" altLang="zh-CN" sz="1400" b="1" dirty="0">
                <a:solidFill>
                  <a:srgbClr val="8D0005"/>
                </a:solidFill>
                <a:latin typeface="+mj-lt"/>
              </a:rPr>
              <a:t>Local Repository</a:t>
            </a:r>
            <a:endParaRPr lang="zh-CN" altLang="en-US" sz="1400" b="1" dirty="0">
              <a:solidFill>
                <a:srgbClr val="8D0005"/>
              </a:solidFill>
              <a:latin typeface="+mj-lt"/>
            </a:endParaRPr>
          </a:p>
        </p:txBody>
      </p:sp>
      <p:sp>
        <p:nvSpPr>
          <p:cNvPr id="24" name="矩形: 圆角 23">
            <a:extLst>
              <a:ext uri="{FF2B5EF4-FFF2-40B4-BE49-F238E27FC236}">
                <a16:creationId xmlns:a16="http://schemas.microsoft.com/office/drawing/2014/main" id="{43AE66AA-DBC0-6535-9C3C-A2DD127BB7B5}"/>
              </a:ext>
            </a:extLst>
          </p:cNvPr>
          <p:cNvSpPr/>
          <p:nvPr/>
        </p:nvSpPr>
        <p:spPr>
          <a:xfrm>
            <a:off x="612996" y="4692815"/>
            <a:ext cx="2592289" cy="1050759"/>
          </a:xfrm>
          <a:prstGeom prst="roundRect">
            <a:avLst>
              <a:gd name="adj" fmla="val 14305"/>
            </a:avLst>
          </a:prstGeom>
          <a:solidFill>
            <a:schemeClr val="accent2">
              <a:lumMod val="20000"/>
              <a:lumOff val="80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卷形: 垂直 24">
            <a:extLst>
              <a:ext uri="{FF2B5EF4-FFF2-40B4-BE49-F238E27FC236}">
                <a16:creationId xmlns:a16="http://schemas.microsoft.com/office/drawing/2014/main" id="{91E708E7-0CFC-E768-3BB0-947D37FF9698}"/>
              </a:ext>
            </a:extLst>
          </p:cNvPr>
          <p:cNvSpPr/>
          <p:nvPr/>
        </p:nvSpPr>
        <p:spPr>
          <a:xfrm>
            <a:off x="2312318" y="501851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26" name="文本框 25">
            <a:extLst>
              <a:ext uri="{FF2B5EF4-FFF2-40B4-BE49-F238E27FC236}">
                <a16:creationId xmlns:a16="http://schemas.microsoft.com/office/drawing/2014/main" id="{B9AB4AC9-20C8-97D1-41D6-5356C0989008}"/>
              </a:ext>
            </a:extLst>
          </p:cNvPr>
          <p:cNvSpPr txBox="1"/>
          <p:nvPr/>
        </p:nvSpPr>
        <p:spPr>
          <a:xfrm>
            <a:off x="2369897" y="5083460"/>
            <a:ext cx="666383" cy="276999"/>
          </a:xfrm>
          <a:prstGeom prst="rect">
            <a:avLst/>
          </a:prstGeom>
          <a:noFill/>
        </p:spPr>
        <p:txBody>
          <a:bodyPr wrap="square" rtlCol="0">
            <a:spAutoFit/>
          </a:bodyPr>
          <a:lstStyle/>
          <a:p>
            <a:r>
              <a:rPr lang="en-US" altLang="zh-CN" sz="1200" dirty="0"/>
              <a:t>XYZ</a:t>
            </a:r>
            <a:endParaRPr lang="zh-CN" altLang="en-US" sz="1200" dirty="0"/>
          </a:p>
        </p:txBody>
      </p:sp>
      <p:sp>
        <p:nvSpPr>
          <p:cNvPr id="27" name="文本框 26">
            <a:extLst>
              <a:ext uri="{FF2B5EF4-FFF2-40B4-BE49-F238E27FC236}">
                <a16:creationId xmlns:a16="http://schemas.microsoft.com/office/drawing/2014/main" id="{7DBB7A30-E27A-3F65-FFA0-58C1CEEFCF1F}"/>
              </a:ext>
            </a:extLst>
          </p:cNvPr>
          <p:cNvSpPr txBox="1"/>
          <p:nvPr/>
        </p:nvSpPr>
        <p:spPr>
          <a:xfrm>
            <a:off x="654775" y="4817359"/>
            <a:ext cx="1399125" cy="307777"/>
          </a:xfrm>
          <a:prstGeom prst="rect">
            <a:avLst/>
          </a:prstGeom>
          <a:noFill/>
        </p:spPr>
        <p:txBody>
          <a:bodyPr wrap="square" rtlCol="0">
            <a:spAutoFit/>
          </a:bodyPr>
          <a:lstStyle/>
          <a:p>
            <a:r>
              <a:rPr lang="en-US" altLang="zh-CN" sz="1400" b="1" dirty="0">
                <a:solidFill>
                  <a:schemeClr val="accent2">
                    <a:lumMod val="50000"/>
                  </a:schemeClr>
                </a:solidFill>
                <a:latin typeface="+mj-lt"/>
              </a:rPr>
              <a:t>Staging Area</a:t>
            </a:r>
            <a:endParaRPr lang="zh-CN" altLang="en-US" sz="1400" b="1" dirty="0">
              <a:solidFill>
                <a:schemeClr val="accent2">
                  <a:lumMod val="50000"/>
                </a:schemeClr>
              </a:solidFill>
              <a:latin typeface="+mj-lt"/>
            </a:endParaRPr>
          </a:p>
        </p:txBody>
      </p:sp>
      <p:sp>
        <p:nvSpPr>
          <p:cNvPr id="28" name="矩形: 圆角 27">
            <a:extLst>
              <a:ext uri="{FF2B5EF4-FFF2-40B4-BE49-F238E27FC236}">
                <a16:creationId xmlns:a16="http://schemas.microsoft.com/office/drawing/2014/main" id="{C7F61144-DE7F-E495-71F2-EE6872D41BAC}"/>
              </a:ext>
            </a:extLst>
          </p:cNvPr>
          <p:cNvSpPr/>
          <p:nvPr/>
        </p:nvSpPr>
        <p:spPr>
          <a:xfrm>
            <a:off x="3411482" y="4706654"/>
            <a:ext cx="2592289" cy="1050759"/>
          </a:xfrm>
          <a:prstGeom prst="roundRect">
            <a:avLst>
              <a:gd name="adj" fmla="val 14305"/>
            </a:avLst>
          </a:prstGeom>
          <a:solidFill>
            <a:schemeClr val="accent5">
              <a:lumMod val="20000"/>
              <a:lumOff val="80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卷形: 垂直 28">
            <a:extLst>
              <a:ext uri="{FF2B5EF4-FFF2-40B4-BE49-F238E27FC236}">
                <a16:creationId xmlns:a16="http://schemas.microsoft.com/office/drawing/2014/main" id="{6E7BDCB8-4446-87F9-1A5D-43F6D8D3F19E}"/>
              </a:ext>
            </a:extLst>
          </p:cNvPr>
          <p:cNvSpPr/>
          <p:nvPr/>
        </p:nvSpPr>
        <p:spPr>
          <a:xfrm>
            <a:off x="5110804" y="5032357"/>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30" name="文本框 29">
            <a:extLst>
              <a:ext uri="{FF2B5EF4-FFF2-40B4-BE49-F238E27FC236}">
                <a16:creationId xmlns:a16="http://schemas.microsoft.com/office/drawing/2014/main" id="{7E1F8CB5-2111-268A-3314-038DEB197561}"/>
              </a:ext>
            </a:extLst>
          </p:cNvPr>
          <p:cNvSpPr txBox="1"/>
          <p:nvPr/>
        </p:nvSpPr>
        <p:spPr>
          <a:xfrm>
            <a:off x="5168383" y="5097299"/>
            <a:ext cx="666383" cy="276999"/>
          </a:xfrm>
          <a:prstGeom prst="rect">
            <a:avLst/>
          </a:prstGeom>
          <a:noFill/>
        </p:spPr>
        <p:txBody>
          <a:bodyPr wrap="square" rtlCol="0">
            <a:spAutoFit/>
          </a:bodyPr>
          <a:lstStyle/>
          <a:p>
            <a:r>
              <a:rPr lang="en-US" altLang="zh-CN" sz="1200" dirty="0"/>
              <a:t>ABS</a:t>
            </a:r>
            <a:endParaRPr lang="zh-CN" altLang="en-US" sz="1200" dirty="0"/>
          </a:p>
        </p:txBody>
      </p:sp>
      <p:sp>
        <p:nvSpPr>
          <p:cNvPr id="31" name="文本框 30">
            <a:extLst>
              <a:ext uri="{FF2B5EF4-FFF2-40B4-BE49-F238E27FC236}">
                <a16:creationId xmlns:a16="http://schemas.microsoft.com/office/drawing/2014/main" id="{C52A4542-E075-F1D5-7D3D-098DA5100E02}"/>
              </a:ext>
            </a:extLst>
          </p:cNvPr>
          <p:cNvSpPr txBox="1"/>
          <p:nvPr/>
        </p:nvSpPr>
        <p:spPr>
          <a:xfrm>
            <a:off x="3453261" y="4831198"/>
            <a:ext cx="1788510" cy="307777"/>
          </a:xfrm>
          <a:prstGeom prst="rect">
            <a:avLst/>
          </a:prstGeom>
          <a:noFill/>
        </p:spPr>
        <p:txBody>
          <a:bodyPr wrap="square" rtlCol="0">
            <a:spAutoFit/>
          </a:bodyPr>
          <a:lstStyle/>
          <a:p>
            <a:r>
              <a:rPr lang="en-US" altLang="zh-CN" sz="1400" b="1" dirty="0">
                <a:solidFill>
                  <a:schemeClr val="accent5">
                    <a:lumMod val="50000"/>
                  </a:schemeClr>
                </a:solidFill>
                <a:latin typeface="+mj-lt"/>
              </a:rPr>
              <a:t>Working Directory</a:t>
            </a:r>
            <a:endParaRPr lang="zh-CN" altLang="en-US" sz="1400" b="1" dirty="0">
              <a:solidFill>
                <a:schemeClr val="accent5">
                  <a:lumMod val="50000"/>
                </a:schemeClr>
              </a:solidFill>
              <a:latin typeface="+mj-lt"/>
            </a:endParaRPr>
          </a:p>
        </p:txBody>
      </p:sp>
      <p:sp>
        <p:nvSpPr>
          <p:cNvPr id="32" name="文本框 31">
            <a:extLst>
              <a:ext uri="{FF2B5EF4-FFF2-40B4-BE49-F238E27FC236}">
                <a16:creationId xmlns:a16="http://schemas.microsoft.com/office/drawing/2014/main" id="{BF0314F9-50A9-147F-0D00-CE8562A49037}"/>
              </a:ext>
            </a:extLst>
          </p:cNvPr>
          <p:cNvSpPr txBox="1"/>
          <p:nvPr/>
        </p:nvSpPr>
        <p:spPr>
          <a:xfrm>
            <a:off x="1836187" y="1390384"/>
            <a:ext cx="3253858" cy="369332"/>
          </a:xfrm>
          <a:prstGeom prst="rect">
            <a:avLst/>
          </a:prstGeom>
          <a:noFill/>
        </p:spPr>
        <p:txBody>
          <a:bodyPr wrap="square" rtlCol="0">
            <a:spAutoFit/>
          </a:bodyPr>
          <a:lstStyle/>
          <a:p>
            <a:r>
              <a:rPr lang="en-US" altLang="zh-CN" b="1" dirty="0"/>
              <a:t>Starting Repository Contents</a:t>
            </a:r>
            <a:endParaRPr lang="zh-CN" altLang="en-US" b="1" dirty="0"/>
          </a:p>
        </p:txBody>
      </p:sp>
      <p:sp>
        <p:nvSpPr>
          <p:cNvPr id="33" name="矩形: 圆角 32">
            <a:extLst>
              <a:ext uri="{FF2B5EF4-FFF2-40B4-BE49-F238E27FC236}">
                <a16:creationId xmlns:a16="http://schemas.microsoft.com/office/drawing/2014/main" id="{1F37BF3C-6BFF-5071-A631-9EB9A1F43B2A}"/>
              </a:ext>
            </a:extLst>
          </p:cNvPr>
          <p:cNvSpPr/>
          <p:nvPr/>
        </p:nvSpPr>
        <p:spPr>
          <a:xfrm>
            <a:off x="6861408" y="1957781"/>
            <a:ext cx="4403148" cy="2501332"/>
          </a:xfrm>
          <a:prstGeom prst="roundRect">
            <a:avLst>
              <a:gd name="adj" fmla="val 4811"/>
            </a:avLst>
          </a:prstGeom>
          <a:solidFill>
            <a:schemeClr val="tx2">
              <a:lumMod val="20000"/>
              <a:lumOff val="8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流程图: 文档 33">
            <a:extLst>
              <a:ext uri="{FF2B5EF4-FFF2-40B4-BE49-F238E27FC236}">
                <a16:creationId xmlns:a16="http://schemas.microsoft.com/office/drawing/2014/main" id="{1819AA77-5A42-382B-BD46-C11A8C769E52}"/>
              </a:ext>
            </a:extLst>
          </p:cNvPr>
          <p:cNvSpPr/>
          <p:nvPr/>
        </p:nvSpPr>
        <p:spPr>
          <a:xfrm>
            <a:off x="7079617"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87ba8bc</a:t>
            </a:r>
            <a:endParaRPr lang="zh-CN" altLang="en-US" sz="1600" dirty="0"/>
          </a:p>
        </p:txBody>
      </p:sp>
      <p:sp>
        <p:nvSpPr>
          <p:cNvPr id="35" name="流程图: 文档 34">
            <a:extLst>
              <a:ext uri="{FF2B5EF4-FFF2-40B4-BE49-F238E27FC236}">
                <a16:creationId xmlns:a16="http://schemas.microsoft.com/office/drawing/2014/main" id="{E437A901-4290-093A-20F0-C106197526D2}"/>
              </a:ext>
            </a:extLst>
          </p:cNvPr>
          <p:cNvSpPr/>
          <p:nvPr/>
        </p:nvSpPr>
        <p:spPr>
          <a:xfrm>
            <a:off x="8513378"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43bd3ef</a:t>
            </a:r>
            <a:endParaRPr lang="zh-CN" altLang="en-US" sz="1600" dirty="0"/>
          </a:p>
        </p:txBody>
      </p:sp>
      <p:sp>
        <p:nvSpPr>
          <p:cNvPr id="36" name="流程图: 文档 35">
            <a:extLst>
              <a:ext uri="{FF2B5EF4-FFF2-40B4-BE49-F238E27FC236}">
                <a16:creationId xmlns:a16="http://schemas.microsoft.com/office/drawing/2014/main" id="{D5679FA2-78C3-F855-C222-CA180F11AE23}"/>
              </a:ext>
            </a:extLst>
          </p:cNvPr>
          <p:cNvSpPr/>
          <p:nvPr/>
        </p:nvSpPr>
        <p:spPr>
          <a:xfrm>
            <a:off x="9944107"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d21be2c</a:t>
            </a:r>
            <a:endParaRPr lang="zh-CN" altLang="en-US" sz="1600" dirty="0"/>
          </a:p>
        </p:txBody>
      </p:sp>
      <p:sp>
        <p:nvSpPr>
          <p:cNvPr id="37" name="卷形: 垂直 36">
            <a:extLst>
              <a:ext uri="{FF2B5EF4-FFF2-40B4-BE49-F238E27FC236}">
                <a16:creationId xmlns:a16="http://schemas.microsoft.com/office/drawing/2014/main" id="{4CF994AE-0554-27D0-F6CA-68A759D5A7AA}"/>
              </a:ext>
            </a:extLst>
          </p:cNvPr>
          <p:cNvSpPr/>
          <p:nvPr/>
        </p:nvSpPr>
        <p:spPr>
          <a:xfrm>
            <a:off x="7154950"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38" name="文本框 37">
            <a:extLst>
              <a:ext uri="{FF2B5EF4-FFF2-40B4-BE49-F238E27FC236}">
                <a16:creationId xmlns:a16="http://schemas.microsoft.com/office/drawing/2014/main" id="{0FAC2142-99C3-911E-F512-E83CBA05F61D}"/>
              </a:ext>
            </a:extLst>
          </p:cNvPr>
          <p:cNvSpPr txBox="1"/>
          <p:nvPr/>
        </p:nvSpPr>
        <p:spPr>
          <a:xfrm>
            <a:off x="7212529" y="3625521"/>
            <a:ext cx="666383" cy="261610"/>
          </a:xfrm>
          <a:prstGeom prst="rect">
            <a:avLst/>
          </a:prstGeom>
          <a:noFill/>
        </p:spPr>
        <p:txBody>
          <a:bodyPr wrap="square" rtlCol="0">
            <a:spAutoFit/>
          </a:bodyPr>
          <a:lstStyle/>
          <a:p>
            <a:r>
              <a:rPr lang="en-US" altLang="zh-CN" sz="1100" dirty="0"/>
              <a:t>Line 1</a:t>
            </a:r>
            <a:endParaRPr lang="zh-CN" altLang="en-US" sz="1100" dirty="0"/>
          </a:p>
        </p:txBody>
      </p:sp>
      <p:sp>
        <p:nvSpPr>
          <p:cNvPr id="39" name="卷形: 垂直 38">
            <a:extLst>
              <a:ext uri="{FF2B5EF4-FFF2-40B4-BE49-F238E27FC236}">
                <a16:creationId xmlns:a16="http://schemas.microsoft.com/office/drawing/2014/main" id="{7F7E402A-58D8-B304-2D0C-68F321884886}"/>
              </a:ext>
            </a:extLst>
          </p:cNvPr>
          <p:cNvSpPr/>
          <p:nvPr/>
        </p:nvSpPr>
        <p:spPr>
          <a:xfrm>
            <a:off x="8614688"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40" name="文本框 39">
            <a:extLst>
              <a:ext uri="{FF2B5EF4-FFF2-40B4-BE49-F238E27FC236}">
                <a16:creationId xmlns:a16="http://schemas.microsoft.com/office/drawing/2014/main" id="{4A14D3B6-3E4B-048C-C237-2BC200127EC5}"/>
              </a:ext>
            </a:extLst>
          </p:cNvPr>
          <p:cNvSpPr txBox="1"/>
          <p:nvPr/>
        </p:nvSpPr>
        <p:spPr>
          <a:xfrm>
            <a:off x="8672267" y="3625520"/>
            <a:ext cx="666383" cy="430887"/>
          </a:xfrm>
          <a:prstGeom prst="rect">
            <a:avLst/>
          </a:prstGeom>
          <a:noFill/>
        </p:spPr>
        <p:txBody>
          <a:bodyPr wrap="square" rtlCol="0">
            <a:spAutoFit/>
          </a:bodyPr>
          <a:lstStyle/>
          <a:p>
            <a:r>
              <a:rPr lang="en-US" altLang="zh-CN" sz="1100" dirty="0"/>
              <a:t>Line 1</a:t>
            </a:r>
          </a:p>
          <a:p>
            <a:r>
              <a:rPr lang="en-US" altLang="zh-CN" sz="1100" dirty="0"/>
              <a:t>Line 2</a:t>
            </a:r>
            <a:endParaRPr lang="zh-CN" altLang="en-US" sz="1100" dirty="0"/>
          </a:p>
        </p:txBody>
      </p:sp>
      <p:sp>
        <p:nvSpPr>
          <p:cNvPr id="41" name="卷形: 垂直 40">
            <a:extLst>
              <a:ext uri="{FF2B5EF4-FFF2-40B4-BE49-F238E27FC236}">
                <a16:creationId xmlns:a16="http://schemas.microsoft.com/office/drawing/2014/main" id="{5F66B439-83CB-7CF4-8D77-DC6FA4B5FA3C}"/>
              </a:ext>
            </a:extLst>
          </p:cNvPr>
          <p:cNvSpPr/>
          <p:nvPr/>
        </p:nvSpPr>
        <p:spPr>
          <a:xfrm>
            <a:off x="10013813"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42" name="文本框 41">
            <a:extLst>
              <a:ext uri="{FF2B5EF4-FFF2-40B4-BE49-F238E27FC236}">
                <a16:creationId xmlns:a16="http://schemas.microsoft.com/office/drawing/2014/main" id="{AC7AB28D-EDB2-55F4-5180-2E0409988638}"/>
              </a:ext>
            </a:extLst>
          </p:cNvPr>
          <p:cNvSpPr txBox="1"/>
          <p:nvPr/>
        </p:nvSpPr>
        <p:spPr>
          <a:xfrm>
            <a:off x="10071392" y="3572181"/>
            <a:ext cx="666383" cy="600164"/>
          </a:xfrm>
          <a:prstGeom prst="rect">
            <a:avLst/>
          </a:prstGeom>
          <a:noFill/>
        </p:spPr>
        <p:txBody>
          <a:bodyPr wrap="square" rtlCol="0">
            <a:spAutoFit/>
          </a:bodyPr>
          <a:lstStyle/>
          <a:p>
            <a:r>
              <a:rPr lang="en-US" altLang="zh-CN" sz="1100" dirty="0"/>
              <a:t>Line 1</a:t>
            </a:r>
          </a:p>
          <a:p>
            <a:r>
              <a:rPr lang="en-US" altLang="zh-CN" sz="1100" dirty="0"/>
              <a:t>Line 2</a:t>
            </a:r>
          </a:p>
          <a:p>
            <a:r>
              <a:rPr lang="en-US" altLang="zh-CN" sz="1100" dirty="0"/>
              <a:t>Line 3</a:t>
            </a:r>
            <a:endParaRPr lang="zh-CN" altLang="en-US" sz="1100" dirty="0"/>
          </a:p>
        </p:txBody>
      </p:sp>
      <p:cxnSp>
        <p:nvCxnSpPr>
          <p:cNvPr id="43" name="直接箭头连接符 42">
            <a:extLst>
              <a:ext uri="{FF2B5EF4-FFF2-40B4-BE49-F238E27FC236}">
                <a16:creationId xmlns:a16="http://schemas.microsoft.com/office/drawing/2014/main" id="{181E7A73-6FF5-4EBA-9306-BC5C5FE347F5}"/>
              </a:ext>
            </a:extLst>
          </p:cNvPr>
          <p:cNvCxnSpPr/>
          <p:nvPr/>
        </p:nvCxnSpPr>
        <p:spPr>
          <a:xfrm flipH="1">
            <a:off x="7984661"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26EA9170-B7D7-043C-3681-C2E9EC0F1293}"/>
              </a:ext>
            </a:extLst>
          </p:cNvPr>
          <p:cNvCxnSpPr/>
          <p:nvPr/>
        </p:nvCxnSpPr>
        <p:spPr>
          <a:xfrm flipH="1">
            <a:off x="9418421"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AEE829F6-791B-8D9A-1E4D-9002EECA8160}"/>
              </a:ext>
            </a:extLst>
          </p:cNvPr>
          <p:cNvSpPr/>
          <p:nvPr/>
        </p:nvSpPr>
        <p:spPr>
          <a:xfrm>
            <a:off x="7038037" y="2164937"/>
            <a:ext cx="1005936" cy="43815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HEAD</a:t>
            </a:r>
            <a:endParaRPr lang="zh-CN" altLang="en-US" dirty="0"/>
          </a:p>
        </p:txBody>
      </p:sp>
      <p:cxnSp>
        <p:nvCxnSpPr>
          <p:cNvPr id="46" name="直接箭头连接符 45">
            <a:extLst>
              <a:ext uri="{FF2B5EF4-FFF2-40B4-BE49-F238E27FC236}">
                <a16:creationId xmlns:a16="http://schemas.microsoft.com/office/drawing/2014/main" id="{4A4D81FA-98E4-3B97-C138-2CDA5CC677B8}"/>
              </a:ext>
            </a:extLst>
          </p:cNvPr>
          <p:cNvCxnSpPr>
            <a:cxnSpLocks/>
            <a:stCxn id="45" idx="2"/>
          </p:cNvCxnSpPr>
          <p:nvPr/>
        </p:nvCxnSpPr>
        <p:spPr>
          <a:xfrm>
            <a:off x="7541005" y="2603087"/>
            <a:ext cx="5727" cy="2248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33132621-EF35-0D5D-B949-4A9CB6A4F937}"/>
              </a:ext>
            </a:extLst>
          </p:cNvPr>
          <p:cNvSpPr txBox="1"/>
          <p:nvPr/>
        </p:nvSpPr>
        <p:spPr>
          <a:xfrm>
            <a:off x="9303037" y="2085095"/>
            <a:ext cx="1786661" cy="307777"/>
          </a:xfrm>
          <a:prstGeom prst="rect">
            <a:avLst/>
          </a:prstGeom>
          <a:noFill/>
        </p:spPr>
        <p:txBody>
          <a:bodyPr wrap="square" rtlCol="0">
            <a:spAutoFit/>
          </a:bodyPr>
          <a:lstStyle/>
          <a:p>
            <a:r>
              <a:rPr lang="en-US" altLang="zh-CN" sz="1400" b="1" dirty="0">
                <a:solidFill>
                  <a:srgbClr val="8D0005"/>
                </a:solidFill>
                <a:latin typeface="+mj-lt"/>
              </a:rPr>
              <a:t>Local Repository</a:t>
            </a:r>
            <a:endParaRPr lang="zh-CN" altLang="en-US" sz="1400" b="1" dirty="0">
              <a:solidFill>
                <a:srgbClr val="8D0005"/>
              </a:solidFill>
              <a:latin typeface="+mj-lt"/>
            </a:endParaRPr>
          </a:p>
        </p:txBody>
      </p:sp>
      <p:sp>
        <p:nvSpPr>
          <p:cNvPr id="48" name="矩形: 圆角 47">
            <a:extLst>
              <a:ext uri="{FF2B5EF4-FFF2-40B4-BE49-F238E27FC236}">
                <a16:creationId xmlns:a16="http://schemas.microsoft.com/office/drawing/2014/main" id="{C063DE23-727A-9657-7530-A754090C1CAE}"/>
              </a:ext>
            </a:extLst>
          </p:cNvPr>
          <p:cNvSpPr/>
          <p:nvPr/>
        </p:nvSpPr>
        <p:spPr>
          <a:xfrm>
            <a:off x="6372102" y="4692815"/>
            <a:ext cx="2592289" cy="1050759"/>
          </a:xfrm>
          <a:prstGeom prst="roundRect">
            <a:avLst>
              <a:gd name="adj" fmla="val 14305"/>
            </a:avLst>
          </a:prstGeom>
          <a:solidFill>
            <a:schemeClr val="accent2">
              <a:lumMod val="20000"/>
              <a:lumOff val="80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卷形: 垂直 48">
            <a:extLst>
              <a:ext uri="{FF2B5EF4-FFF2-40B4-BE49-F238E27FC236}">
                <a16:creationId xmlns:a16="http://schemas.microsoft.com/office/drawing/2014/main" id="{5C5B85BD-FEC8-7441-0BA7-61C97FE0FEE6}"/>
              </a:ext>
            </a:extLst>
          </p:cNvPr>
          <p:cNvSpPr/>
          <p:nvPr/>
        </p:nvSpPr>
        <p:spPr>
          <a:xfrm>
            <a:off x="8071424" y="501851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50" name="文本框 49">
            <a:extLst>
              <a:ext uri="{FF2B5EF4-FFF2-40B4-BE49-F238E27FC236}">
                <a16:creationId xmlns:a16="http://schemas.microsoft.com/office/drawing/2014/main" id="{4C6DFB1A-89FE-03DD-D3FD-F5CA88D5E349}"/>
              </a:ext>
            </a:extLst>
          </p:cNvPr>
          <p:cNvSpPr txBox="1"/>
          <p:nvPr/>
        </p:nvSpPr>
        <p:spPr>
          <a:xfrm>
            <a:off x="8129003" y="5083460"/>
            <a:ext cx="666383" cy="276999"/>
          </a:xfrm>
          <a:prstGeom prst="rect">
            <a:avLst/>
          </a:prstGeom>
          <a:noFill/>
        </p:spPr>
        <p:txBody>
          <a:bodyPr wrap="square" rtlCol="0">
            <a:spAutoFit/>
          </a:bodyPr>
          <a:lstStyle/>
          <a:p>
            <a:r>
              <a:rPr lang="en-US" altLang="zh-CN" sz="1200" dirty="0"/>
              <a:t>Line 1</a:t>
            </a:r>
            <a:endParaRPr lang="zh-CN" altLang="en-US" sz="1200" dirty="0"/>
          </a:p>
        </p:txBody>
      </p:sp>
      <p:sp>
        <p:nvSpPr>
          <p:cNvPr id="51" name="文本框 50">
            <a:extLst>
              <a:ext uri="{FF2B5EF4-FFF2-40B4-BE49-F238E27FC236}">
                <a16:creationId xmlns:a16="http://schemas.microsoft.com/office/drawing/2014/main" id="{DE857F55-E33A-43F0-0F67-CE99BA62D6E5}"/>
              </a:ext>
            </a:extLst>
          </p:cNvPr>
          <p:cNvSpPr txBox="1"/>
          <p:nvPr/>
        </p:nvSpPr>
        <p:spPr>
          <a:xfrm>
            <a:off x="6413881" y="4817359"/>
            <a:ext cx="1399125" cy="307777"/>
          </a:xfrm>
          <a:prstGeom prst="rect">
            <a:avLst/>
          </a:prstGeom>
          <a:noFill/>
        </p:spPr>
        <p:txBody>
          <a:bodyPr wrap="square" rtlCol="0">
            <a:spAutoFit/>
          </a:bodyPr>
          <a:lstStyle/>
          <a:p>
            <a:r>
              <a:rPr lang="en-US" altLang="zh-CN" sz="1400" b="1" dirty="0">
                <a:solidFill>
                  <a:schemeClr val="accent2">
                    <a:lumMod val="50000"/>
                  </a:schemeClr>
                </a:solidFill>
                <a:latin typeface="+mj-lt"/>
              </a:rPr>
              <a:t>Staging Area</a:t>
            </a:r>
            <a:endParaRPr lang="zh-CN" altLang="en-US" sz="1400" b="1" dirty="0">
              <a:solidFill>
                <a:schemeClr val="accent2">
                  <a:lumMod val="50000"/>
                </a:schemeClr>
              </a:solidFill>
              <a:latin typeface="+mj-lt"/>
            </a:endParaRPr>
          </a:p>
        </p:txBody>
      </p:sp>
      <p:sp>
        <p:nvSpPr>
          <p:cNvPr id="52" name="矩形: 圆角 51">
            <a:extLst>
              <a:ext uri="{FF2B5EF4-FFF2-40B4-BE49-F238E27FC236}">
                <a16:creationId xmlns:a16="http://schemas.microsoft.com/office/drawing/2014/main" id="{CB785503-ACA4-EBB8-71D8-DA9D7CC6A81E}"/>
              </a:ext>
            </a:extLst>
          </p:cNvPr>
          <p:cNvSpPr/>
          <p:nvPr/>
        </p:nvSpPr>
        <p:spPr>
          <a:xfrm>
            <a:off x="9170588" y="4706654"/>
            <a:ext cx="2592289" cy="1050759"/>
          </a:xfrm>
          <a:prstGeom prst="roundRect">
            <a:avLst>
              <a:gd name="adj" fmla="val 14305"/>
            </a:avLst>
          </a:prstGeom>
          <a:solidFill>
            <a:schemeClr val="accent5">
              <a:lumMod val="20000"/>
              <a:lumOff val="80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卷形: 垂直 52">
            <a:extLst>
              <a:ext uri="{FF2B5EF4-FFF2-40B4-BE49-F238E27FC236}">
                <a16:creationId xmlns:a16="http://schemas.microsoft.com/office/drawing/2014/main" id="{58580DF0-A17E-7918-DA56-17B44A4FA444}"/>
              </a:ext>
            </a:extLst>
          </p:cNvPr>
          <p:cNvSpPr/>
          <p:nvPr/>
        </p:nvSpPr>
        <p:spPr>
          <a:xfrm>
            <a:off x="10869910" y="5032357"/>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54" name="文本框 53">
            <a:extLst>
              <a:ext uri="{FF2B5EF4-FFF2-40B4-BE49-F238E27FC236}">
                <a16:creationId xmlns:a16="http://schemas.microsoft.com/office/drawing/2014/main" id="{32CDC1D6-AEED-9819-1146-745A0C78307C}"/>
              </a:ext>
            </a:extLst>
          </p:cNvPr>
          <p:cNvSpPr txBox="1"/>
          <p:nvPr/>
        </p:nvSpPr>
        <p:spPr>
          <a:xfrm>
            <a:off x="10927489" y="5097299"/>
            <a:ext cx="666383" cy="276999"/>
          </a:xfrm>
          <a:prstGeom prst="rect">
            <a:avLst/>
          </a:prstGeom>
          <a:noFill/>
        </p:spPr>
        <p:txBody>
          <a:bodyPr wrap="square" rtlCol="0">
            <a:spAutoFit/>
          </a:bodyPr>
          <a:lstStyle/>
          <a:p>
            <a:r>
              <a:rPr lang="en-US" altLang="zh-CN" sz="1200" dirty="0"/>
              <a:t>Line 1</a:t>
            </a:r>
            <a:endParaRPr lang="zh-CN" altLang="en-US" sz="1200" dirty="0"/>
          </a:p>
        </p:txBody>
      </p:sp>
      <p:sp>
        <p:nvSpPr>
          <p:cNvPr id="55" name="文本框 54">
            <a:extLst>
              <a:ext uri="{FF2B5EF4-FFF2-40B4-BE49-F238E27FC236}">
                <a16:creationId xmlns:a16="http://schemas.microsoft.com/office/drawing/2014/main" id="{52244FEE-4999-D2FB-3AA2-DC4CDD141D48}"/>
              </a:ext>
            </a:extLst>
          </p:cNvPr>
          <p:cNvSpPr txBox="1"/>
          <p:nvPr/>
        </p:nvSpPr>
        <p:spPr>
          <a:xfrm>
            <a:off x="9212367" y="4831198"/>
            <a:ext cx="1788510" cy="307777"/>
          </a:xfrm>
          <a:prstGeom prst="rect">
            <a:avLst/>
          </a:prstGeom>
          <a:noFill/>
        </p:spPr>
        <p:txBody>
          <a:bodyPr wrap="square" rtlCol="0">
            <a:spAutoFit/>
          </a:bodyPr>
          <a:lstStyle/>
          <a:p>
            <a:r>
              <a:rPr lang="en-US" altLang="zh-CN" sz="1400" b="1" dirty="0">
                <a:solidFill>
                  <a:schemeClr val="accent5">
                    <a:lumMod val="50000"/>
                  </a:schemeClr>
                </a:solidFill>
                <a:latin typeface="+mj-lt"/>
              </a:rPr>
              <a:t>Working Directory</a:t>
            </a:r>
            <a:endParaRPr lang="zh-CN" altLang="en-US" sz="1400" b="1" dirty="0">
              <a:solidFill>
                <a:schemeClr val="accent5">
                  <a:lumMod val="50000"/>
                </a:schemeClr>
              </a:solidFill>
              <a:latin typeface="+mj-lt"/>
            </a:endParaRPr>
          </a:p>
        </p:txBody>
      </p:sp>
      <p:sp>
        <p:nvSpPr>
          <p:cNvPr id="56" name="文本框 55">
            <a:extLst>
              <a:ext uri="{FF2B5EF4-FFF2-40B4-BE49-F238E27FC236}">
                <a16:creationId xmlns:a16="http://schemas.microsoft.com/office/drawing/2014/main" id="{7108DDDB-F4DD-1068-6E10-AC63E35961E7}"/>
              </a:ext>
            </a:extLst>
          </p:cNvPr>
          <p:cNvSpPr txBox="1"/>
          <p:nvPr/>
        </p:nvSpPr>
        <p:spPr>
          <a:xfrm>
            <a:off x="7595293" y="1390384"/>
            <a:ext cx="3253858" cy="369332"/>
          </a:xfrm>
          <a:prstGeom prst="rect">
            <a:avLst/>
          </a:prstGeom>
          <a:noFill/>
        </p:spPr>
        <p:txBody>
          <a:bodyPr wrap="square" rtlCol="0">
            <a:spAutoFit/>
          </a:bodyPr>
          <a:lstStyle/>
          <a:p>
            <a:r>
              <a:rPr lang="en-US" altLang="zh-CN" b="1" dirty="0"/>
              <a:t>git reset --hard 87ba8bc</a:t>
            </a:r>
            <a:endParaRPr lang="zh-CN" altLang="en-US" b="1" dirty="0"/>
          </a:p>
        </p:txBody>
      </p:sp>
      <p:sp>
        <p:nvSpPr>
          <p:cNvPr id="58" name="文本框 57">
            <a:extLst>
              <a:ext uri="{FF2B5EF4-FFF2-40B4-BE49-F238E27FC236}">
                <a16:creationId xmlns:a16="http://schemas.microsoft.com/office/drawing/2014/main" id="{6FF3179B-ACD9-77A1-53EB-EA36C1A5B7CB}"/>
              </a:ext>
            </a:extLst>
          </p:cNvPr>
          <p:cNvSpPr txBox="1"/>
          <p:nvPr/>
        </p:nvSpPr>
        <p:spPr>
          <a:xfrm>
            <a:off x="4201341" y="2872332"/>
            <a:ext cx="875395" cy="261610"/>
          </a:xfrm>
          <a:prstGeom prst="rect">
            <a:avLst/>
          </a:prstGeom>
          <a:solidFill>
            <a:srgbClr val="FFC000"/>
          </a:solidFill>
        </p:spPr>
        <p:txBody>
          <a:bodyPr wrap="square" rtlCol="0">
            <a:spAutoFit/>
          </a:bodyPr>
          <a:lstStyle/>
          <a:p>
            <a:r>
              <a:rPr lang="en-US" altLang="zh-CN" sz="1100" dirty="0"/>
              <a:t>tag: current</a:t>
            </a:r>
            <a:endParaRPr lang="zh-CN" altLang="en-US" sz="1100" dirty="0"/>
          </a:p>
        </p:txBody>
      </p:sp>
      <p:sp>
        <p:nvSpPr>
          <p:cNvPr id="59" name="文本框 58">
            <a:extLst>
              <a:ext uri="{FF2B5EF4-FFF2-40B4-BE49-F238E27FC236}">
                <a16:creationId xmlns:a16="http://schemas.microsoft.com/office/drawing/2014/main" id="{B6F5B4D9-1AD2-444D-442A-5B58220CB73D}"/>
              </a:ext>
            </a:extLst>
          </p:cNvPr>
          <p:cNvSpPr txBox="1"/>
          <p:nvPr/>
        </p:nvSpPr>
        <p:spPr>
          <a:xfrm>
            <a:off x="9972814" y="2872332"/>
            <a:ext cx="875395" cy="261610"/>
          </a:xfrm>
          <a:prstGeom prst="rect">
            <a:avLst/>
          </a:prstGeom>
          <a:solidFill>
            <a:srgbClr val="FFC000"/>
          </a:solidFill>
        </p:spPr>
        <p:txBody>
          <a:bodyPr wrap="square" rtlCol="0">
            <a:spAutoFit/>
          </a:bodyPr>
          <a:lstStyle/>
          <a:p>
            <a:r>
              <a:rPr lang="en-US" altLang="zh-CN" sz="1100" dirty="0"/>
              <a:t>tag: current</a:t>
            </a:r>
            <a:endParaRPr lang="zh-CN" altLang="en-US" sz="1100" dirty="0"/>
          </a:p>
        </p:txBody>
      </p:sp>
    </p:spTree>
    <p:extLst>
      <p:ext uri="{BB962C8B-B14F-4D97-AF65-F5344CB8AC3E}">
        <p14:creationId xmlns:p14="http://schemas.microsoft.com/office/powerpoint/2010/main" val="138148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ECFEB-A6DE-09E6-D4B9-6212B8AE2628}"/>
              </a:ext>
            </a:extLst>
          </p:cNvPr>
          <p:cNvSpPr>
            <a:spLocks noGrp="1"/>
          </p:cNvSpPr>
          <p:nvPr>
            <p:ph type="title"/>
          </p:nvPr>
        </p:nvSpPr>
        <p:spPr/>
        <p:txBody>
          <a:bodyPr/>
          <a:lstStyle/>
          <a:p>
            <a:r>
              <a:rPr lang="en-US" altLang="zh-CN" dirty="0"/>
              <a:t>Undoing Things</a:t>
            </a:r>
            <a:endParaRPr lang="zh-CN" altLang="en-US" dirty="0"/>
          </a:p>
        </p:txBody>
      </p:sp>
      <p:sp>
        <p:nvSpPr>
          <p:cNvPr id="32" name="文本框 31">
            <a:extLst>
              <a:ext uri="{FF2B5EF4-FFF2-40B4-BE49-F238E27FC236}">
                <a16:creationId xmlns:a16="http://schemas.microsoft.com/office/drawing/2014/main" id="{BF0314F9-50A9-147F-0D00-CE8562A49037}"/>
              </a:ext>
            </a:extLst>
          </p:cNvPr>
          <p:cNvSpPr txBox="1"/>
          <p:nvPr/>
        </p:nvSpPr>
        <p:spPr>
          <a:xfrm>
            <a:off x="1836187" y="1390384"/>
            <a:ext cx="3253858" cy="369332"/>
          </a:xfrm>
          <a:prstGeom prst="rect">
            <a:avLst/>
          </a:prstGeom>
          <a:noFill/>
        </p:spPr>
        <p:txBody>
          <a:bodyPr wrap="square" rtlCol="0">
            <a:spAutoFit/>
          </a:bodyPr>
          <a:lstStyle/>
          <a:p>
            <a:r>
              <a:rPr lang="en-US" altLang="zh-CN" b="1" dirty="0"/>
              <a:t>git reset current~1 [--mixed]</a:t>
            </a:r>
            <a:endParaRPr lang="zh-CN" altLang="en-US" b="1" dirty="0"/>
          </a:p>
        </p:txBody>
      </p:sp>
      <p:sp>
        <p:nvSpPr>
          <p:cNvPr id="33" name="矩形: 圆角 32">
            <a:extLst>
              <a:ext uri="{FF2B5EF4-FFF2-40B4-BE49-F238E27FC236}">
                <a16:creationId xmlns:a16="http://schemas.microsoft.com/office/drawing/2014/main" id="{1F37BF3C-6BFF-5071-A631-9EB9A1F43B2A}"/>
              </a:ext>
            </a:extLst>
          </p:cNvPr>
          <p:cNvSpPr/>
          <p:nvPr/>
        </p:nvSpPr>
        <p:spPr>
          <a:xfrm>
            <a:off x="6129787" y="1957781"/>
            <a:ext cx="5633090" cy="2501332"/>
          </a:xfrm>
          <a:prstGeom prst="roundRect">
            <a:avLst>
              <a:gd name="adj" fmla="val 4811"/>
            </a:avLst>
          </a:prstGeom>
          <a:solidFill>
            <a:schemeClr val="tx2">
              <a:lumMod val="20000"/>
              <a:lumOff val="8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流程图: 文档 33">
            <a:extLst>
              <a:ext uri="{FF2B5EF4-FFF2-40B4-BE49-F238E27FC236}">
                <a16:creationId xmlns:a16="http://schemas.microsoft.com/office/drawing/2014/main" id="{1819AA77-5A42-382B-BD46-C11A8C769E52}"/>
              </a:ext>
            </a:extLst>
          </p:cNvPr>
          <p:cNvSpPr/>
          <p:nvPr/>
        </p:nvSpPr>
        <p:spPr>
          <a:xfrm>
            <a:off x="6347997"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87ba8bc</a:t>
            </a:r>
            <a:endParaRPr lang="zh-CN" altLang="en-US" sz="1600" dirty="0"/>
          </a:p>
        </p:txBody>
      </p:sp>
      <p:sp>
        <p:nvSpPr>
          <p:cNvPr id="35" name="流程图: 文档 34">
            <a:extLst>
              <a:ext uri="{FF2B5EF4-FFF2-40B4-BE49-F238E27FC236}">
                <a16:creationId xmlns:a16="http://schemas.microsoft.com/office/drawing/2014/main" id="{E437A901-4290-093A-20F0-C106197526D2}"/>
              </a:ext>
            </a:extLst>
          </p:cNvPr>
          <p:cNvSpPr/>
          <p:nvPr/>
        </p:nvSpPr>
        <p:spPr>
          <a:xfrm>
            <a:off x="7781758"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43bd3ef</a:t>
            </a:r>
            <a:endParaRPr lang="zh-CN" altLang="en-US" sz="1600" dirty="0"/>
          </a:p>
        </p:txBody>
      </p:sp>
      <p:sp>
        <p:nvSpPr>
          <p:cNvPr id="36" name="流程图: 文档 35">
            <a:extLst>
              <a:ext uri="{FF2B5EF4-FFF2-40B4-BE49-F238E27FC236}">
                <a16:creationId xmlns:a16="http://schemas.microsoft.com/office/drawing/2014/main" id="{D5679FA2-78C3-F855-C222-CA180F11AE23}"/>
              </a:ext>
            </a:extLst>
          </p:cNvPr>
          <p:cNvSpPr/>
          <p:nvPr/>
        </p:nvSpPr>
        <p:spPr>
          <a:xfrm>
            <a:off x="9212487"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d21be2c</a:t>
            </a:r>
            <a:endParaRPr lang="zh-CN" altLang="en-US" sz="1600" dirty="0"/>
          </a:p>
        </p:txBody>
      </p:sp>
      <p:sp>
        <p:nvSpPr>
          <p:cNvPr id="37" name="卷形: 垂直 36">
            <a:extLst>
              <a:ext uri="{FF2B5EF4-FFF2-40B4-BE49-F238E27FC236}">
                <a16:creationId xmlns:a16="http://schemas.microsoft.com/office/drawing/2014/main" id="{4CF994AE-0554-27D0-F6CA-68A759D5A7AA}"/>
              </a:ext>
            </a:extLst>
          </p:cNvPr>
          <p:cNvSpPr/>
          <p:nvPr/>
        </p:nvSpPr>
        <p:spPr>
          <a:xfrm>
            <a:off x="6423330"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38" name="文本框 37">
            <a:extLst>
              <a:ext uri="{FF2B5EF4-FFF2-40B4-BE49-F238E27FC236}">
                <a16:creationId xmlns:a16="http://schemas.microsoft.com/office/drawing/2014/main" id="{0FAC2142-99C3-911E-F512-E83CBA05F61D}"/>
              </a:ext>
            </a:extLst>
          </p:cNvPr>
          <p:cNvSpPr txBox="1"/>
          <p:nvPr/>
        </p:nvSpPr>
        <p:spPr>
          <a:xfrm>
            <a:off x="6480909" y="3625521"/>
            <a:ext cx="666383" cy="261610"/>
          </a:xfrm>
          <a:prstGeom prst="rect">
            <a:avLst/>
          </a:prstGeom>
          <a:noFill/>
        </p:spPr>
        <p:txBody>
          <a:bodyPr wrap="square" rtlCol="0">
            <a:spAutoFit/>
          </a:bodyPr>
          <a:lstStyle/>
          <a:p>
            <a:r>
              <a:rPr lang="en-US" altLang="zh-CN" sz="1100" dirty="0"/>
              <a:t>Line 1</a:t>
            </a:r>
            <a:endParaRPr lang="zh-CN" altLang="en-US" sz="1100" dirty="0"/>
          </a:p>
        </p:txBody>
      </p:sp>
      <p:sp>
        <p:nvSpPr>
          <p:cNvPr id="39" name="卷形: 垂直 38">
            <a:extLst>
              <a:ext uri="{FF2B5EF4-FFF2-40B4-BE49-F238E27FC236}">
                <a16:creationId xmlns:a16="http://schemas.microsoft.com/office/drawing/2014/main" id="{7F7E402A-58D8-B304-2D0C-68F321884886}"/>
              </a:ext>
            </a:extLst>
          </p:cNvPr>
          <p:cNvSpPr/>
          <p:nvPr/>
        </p:nvSpPr>
        <p:spPr>
          <a:xfrm>
            <a:off x="7883068"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40" name="文本框 39">
            <a:extLst>
              <a:ext uri="{FF2B5EF4-FFF2-40B4-BE49-F238E27FC236}">
                <a16:creationId xmlns:a16="http://schemas.microsoft.com/office/drawing/2014/main" id="{4A14D3B6-3E4B-048C-C237-2BC200127EC5}"/>
              </a:ext>
            </a:extLst>
          </p:cNvPr>
          <p:cNvSpPr txBox="1"/>
          <p:nvPr/>
        </p:nvSpPr>
        <p:spPr>
          <a:xfrm>
            <a:off x="7940647" y="3625520"/>
            <a:ext cx="666383" cy="430887"/>
          </a:xfrm>
          <a:prstGeom prst="rect">
            <a:avLst/>
          </a:prstGeom>
          <a:noFill/>
        </p:spPr>
        <p:txBody>
          <a:bodyPr wrap="square" rtlCol="0">
            <a:spAutoFit/>
          </a:bodyPr>
          <a:lstStyle/>
          <a:p>
            <a:r>
              <a:rPr lang="en-US" altLang="zh-CN" sz="1100" dirty="0"/>
              <a:t>Line 1</a:t>
            </a:r>
          </a:p>
          <a:p>
            <a:r>
              <a:rPr lang="en-US" altLang="zh-CN" sz="1100" dirty="0"/>
              <a:t>Line 2</a:t>
            </a:r>
            <a:endParaRPr lang="zh-CN" altLang="en-US" sz="1100" dirty="0"/>
          </a:p>
        </p:txBody>
      </p:sp>
      <p:sp>
        <p:nvSpPr>
          <p:cNvPr id="41" name="卷形: 垂直 40">
            <a:extLst>
              <a:ext uri="{FF2B5EF4-FFF2-40B4-BE49-F238E27FC236}">
                <a16:creationId xmlns:a16="http://schemas.microsoft.com/office/drawing/2014/main" id="{5F66B439-83CB-7CF4-8D77-DC6FA4B5FA3C}"/>
              </a:ext>
            </a:extLst>
          </p:cNvPr>
          <p:cNvSpPr/>
          <p:nvPr/>
        </p:nvSpPr>
        <p:spPr>
          <a:xfrm>
            <a:off x="9282193"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42" name="文本框 41">
            <a:extLst>
              <a:ext uri="{FF2B5EF4-FFF2-40B4-BE49-F238E27FC236}">
                <a16:creationId xmlns:a16="http://schemas.microsoft.com/office/drawing/2014/main" id="{AC7AB28D-EDB2-55F4-5180-2E0409988638}"/>
              </a:ext>
            </a:extLst>
          </p:cNvPr>
          <p:cNvSpPr txBox="1"/>
          <p:nvPr/>
        </p:nvSpPr>
        <p:spPr>
          <a:xfrm>
            <a:off x="9339772" y="3572181"/>
            <a:ext cx="666383" cy="600164"/>
          </a:xfrm>
          <a:prstGeom prst="rect">
            <a:avLst/>
          </a:prstGeom>
          <a:noFill/>
        </p:spPr>
        <p:txBody>
          <a:bodyPr wrap="square" rtlCol="0">
            <a:spAutoFit/>
          </a:bodyPr>
          <a:lstStyle/>
          <a:p>
            <a:r>
              <a:rPr lang="en-US" altLang="zh-CN" sz="1100" dirty="0"/>
              <a:t>Line 1</a:t>
            </a:r>
          </a:p>
          <a:p>
            <a:r>
              <a:rPr lang="en-US" altLang="zh-CN" sz="1100" dirty="0"/>
              <a:t>Line 2</a:t>
            </a:r>
          </a:p>
          <a:p>
            <a:r>
              <a:rPr lang="en-US" altLang="zh-CN" sz="1100" dirty="0"/>
              <a:t>Line 3</a:t>
            </a:r>
            <a:endParaRPr lang="zh-CN" altLang="en-US" sz="1100" dirty="0"/>
          </a:p>
        </p:txBody>
      </p:sp>
      <p:cxnSp>
        <p:nvCxnSpPr>
          <p:cNvPr id="43" name="直接箭头连接符 42">
            <a:extLst>
              <a:ext uri="{FF2B5EF4-FFF2-40B4-BE49-F238E27FC236}">
                <a16:creationId xmlns:a16="http://schemas.microsoft.com/office/drawing/2014/main" id="{181E7A73-6FF5-4EBA-9306-BC5C5FE347F5}"/>
              </a:ext>
            </a:extLst>
          </p:cNvPr>
          <p:cNvCxnSpPr/>
          <p:nvPr/>
        </p:nvCxnSpPr>
        <p:spPr>
          <a:xfrm flipH="1">
            <a:off x="7253041"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26EA9170-B7D7-043C-3681-C2E9EC0F1293}"/>
              </a:ext>
            </a:extLst>
          </p:cNvPr>
          <p:cNvCxnSpPr/>
          <p:nvPr/>
        </p:nvCxnSpPr>
        <p:spPr>
          <a:xfrm flipH="1">
            <a:off x="8686801"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AEE829F6-791B-8D9A-1E4D-9002EECA8160}"/>
              </a:ext>
            </a:extLst>
          </p:cNvPr>
          <p:cNvSpPr/>
          <p:nvPr/>
        </p:nvSpPr>
        <p:spPr>
          <a:xfrm>
            <a:off x="10525553" y="2164937"/>
            <a:ext cx="1005936" cy="43815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HEAD</a:t>
            </a:r>
            <a:endParaRPr lang="zh-CN" altLang="en-US" dirty="0"/>
          </a:p>
        </p:txBody>
      </p:sp>
      <p:cxnSp>
        <p:nvCxnSpPr>
          <p:cNvPr id="46" name="直接箭头连接符 45">
            <a:extLst>
              <a:ext uri="{FF2B5EF4-FFF2-40B4-BE49-F238E27FC236}">
                <a16:creationId xmlns:a16="http://schemas.microsoft.com/office/drawing/2014/main" id="{4A4D81FA-98E4-3B97-C138-2CDA5CC677B8}"/>
              </a:ext>
            </a:extLst>
          </p:cNvPr>
          <p:cNvCxnSpPr>
            <a:cxnSpLocks/>
            <a:stCxn id="45" idx="2"/>
          </p:cNvCxnSpPr>
          <p:nvPr/>
        </p:nvCxnSpPr>
        <p:spPr>
          <a:xfrm>
            <a:off x="11028521" y="2603087"/>
            <a:ext cx="5727" cy="2248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33132621-EF35-0D5D-B949-4A9CB6A4F937}"/>
              </a:ext>
            </a:extLst>
          </p:cNvPr>
          <p:cNvSpPr txBox="1"/>
          <p:nvPr/>
        </p:nvSpPr>
        <p:spPr>
          <a:xfrm>
            <a:off x="8571417" y="2085095"/>
            <a:ext cx="1786661" cy="307777"/>
          </a:xfrm>
          <a:prstGeom prst="rect">
            <a:avLst/>
          </a:prstGeom>
          <a:noFill/>
        </p:spPr>
        <p:txBody>
          <a:bodyPr wrap="square" rtlCol="0">
            <a:spAutoFit/>
          </a:bodyPr>
          <a:lstStyle/>
          <a:p>
            <a:r>
              <a:rPr lang="en-US" altLang="zh-CN" sz="1400" b="1" dirty="0">
                <a:solidFill>
                  <a:srgbClr val="8D0005"/>
                </a:solidFill>
                <a:latin typeface="+mj-lt"/>
              </a:rPr>
              <a:t>Local Repository</a:t>
            </a:r>
            <a:endParaRPr lang="zh-CN" altLang="en-US" sz="1400" b="1" dirty="0">
              <a:solidFill>
                <a:srgbClr val="8D0005"/>
              </a:solidFill>
              <a:latin typeface="+mj-lt"/>
            </a:endParaRPr>
          </a:p>
        </p:txBody>
      </p:sp>
      <p:sp>
        <p:nvSpPr>
          <p:cNvPr id="48" name="矩形: 圆角 47">
            <a:extLst>
              <a:ext uri="{FF2B5EF4-FFF2-40B4-BE49-F238E27FC236}">
                <a16:creationId xmlns:a16="http://schemas.microsoft.com/office/drawing/2014/main" id="{C063DE23-727A-9657-7530-A754090C1CAE}"/>
              </a:ext>
            </a:extLst>
          </p:cNvPr>
          <p:cNvSpPr/>
          <p:nvPr/>
        </p:nvSpPr>
        <p:spPr>
          <a:xfrm>
            <a:off x="6372102" y="4692815"/>
            <a:ext cx="2592289" cy="1050759"/>
          </a:xfrm>
          <a:prstGeom prst="roundRect">
            <a:avLst>
              <a:gd name="adj" fmla="val 14305"/>
            </a:avLst>
          </a:prstGeom>
          <a:solidFill>
            <a:schemeClr val="accent2">
              <a:lumMod val="20000"/>
              <a:lumOff val="80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文本框 50">
            <a:extLst>
              <a:ext uri="{FF2B5EF4-FFF2-40B4-BE49-F238E27FC236}">
                <a16:creationId xmlns:a16="http://schemas.microsoft.com/office/drawing/2014/main" id="{DE857F55-E33A-43F0-0F67-CE99BA62D6E5}"/>
              </a:ext>
            </a:extLst>
          </p:cNvPr>
          <p:cNvSpPr txBox="1"/>
          <p:nvPr/>
        </p:nvSpPr>
        <p:spPr>
          <a:xfrm>
            <a:off x="6413881" y="4817359"/>
            <a:ext cx="1399125" cy="307777"/>
          </a:xfrm>
          <a:prstGeom prst="rect">
            <a:avLst/>
          </a:prstGeom>
          <a:noFill/>
        </p:spPr>
        <p:txBody>
          <a:bodyPr wrap="square" rtlCol="0">
            <a:spAutoFit/>
          </a:bodyPr>
          <a:lstStyle/>
          <a:p>
            <a:r>
              <a:rPr lang="en-US" altLang="zh-CN" sz="1400" b="1" dirty="0">
                <a:solidFill>
                  <a:schemeClr val="accent2">
                    <a:lumMod val="50000"/>
                  </a:schemeClr>
                </a:solidFill>
                <a:latin typeface="+mj-lt"/>
              </a:rPr>
              <a:t>Staging Area</a:t>
            </a:r>
            <a:endParaRPr lang="zh-CN" altLang="en-US" sz="1400" b="1" dirty="0">
              <a:solidFill>
                <a:schemeClr val="accent2">
                  <a:lumMod val="50000"/>
                </a:schemeClr>
              </a:solidFill>
              <a:latin typeface="+mj-lt"/>
            </a:endParaRPr>
          </a:p>
        </p:txBody>
      </p:sp>
      <p:sp>
        <p:nvSpPr>
          <p:cNvPr id="52" name="矩形: 圆角 51">
            <a:extLst>
              <a:ext uri="{FF2B5EF4-FFF2-40B4-BE49-F238E27FC236}">
                <a16:creationId xmlns:a16="http://schemas.microsoft.com/office/drawing/2014/main" id="{CB785503-ACA4-EBB8-71D8-DA9D7CC6A81E}"/>
              </a:ext>
            </a:extLst>
          </p:cNvPr>
          <p:cNvSpPr/>
          <p:nvPr/>
        </p:nvSpPr>
        <p:spPr>
          <a:xfrm>
            <a:off x="9170588" y="4706654"/>
            <a:ext cx="2592289" cy="1050759"/>
          </a:xfrm>
          <a:prstGeom prst="roundRect">
            <a:avLst>
              <a:gd name="adj" fmla="val 14305"/>
            </a:avLst>
          </a:prstGeom>
          <a:solidFill>
            <a:schemeClr val="accent5">
              <a:lumMod val="20000"/>
              <a:lumOff val="80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 name="文本框 54">
            <a:extLst>
              <a:ext uri="{FF2B5EF4-FFF2-40B4-BE49-F238E27FC236}">
                <a16:creationId xmlns:a16="http://schemas.microsoft.com/office/drawing/2014/main" id="{52244FEE-4999-D2FB-3AA2-DC4CDD141D48}"/>
              </a:ext>
            </a:extLst>
          </p:cNvPr>
          <p:cNvSpPr txBox="1"/>
          <p:nvPr/>
        </p:nvSpPr>
        <p:spPr>
          <a:xfrm>
            <a:off x="9212367" y="4831198"/>
            <a:ext cx="1788510" cy="307777"/>
          </a:xfrm>
          <a:prstGeom prst="rect">
            <a:avLst/>
          </a:prstGeom>
          <a:noFill/>
        </p:spPr>
        <p:txBody>
          <a:bodyPr wrap="square" rtlCol="0">
            <a:spAutoFit/>
          </a:bodyPr>
          <a:lstStyle/>
          <a:p>
            <a:r>
              <a:rPr lang="en-US" altLang="zh-CN" sz="1400" b="1" dirty="0">
                <a:solidFill>
                  <a:schemeClr val="accent5">
                    <a:lumMod val="50000"/>
                  </a:schemeClr>
                </a:solidFill>
                <a:latin typeface="+mj-lt"/>
              </a:rPr>
              <a:t>Working Directory</a:t>
            </a:r>
            <a:endParaRPr lang="zh-CN" altLang="en-US" sz="1400" b="1" dirty="0">
              <a:solidFill>
                <a:schemeClr val="accent5">
                  <a:lumMod val="50000"/>
                </a:schemeClr>
              </a:solidFill>
              <a:latin typeface="+mj-lt"/>
            </a:endParaRPr>
          </a:p>
        </p:txBody>
      </p:sp>
      <p:sp>
        <p:nvSpPr>
          <p:cNvPr id="56" name="文本框 55">
            <a:extLst>
              <a:ext uri="{FF2B5EF4-FFF2-40B4-BE49-F238E27FC236}">
                <a16:creationId xmlns:a16="http://schemas.microsoft.com/office/drawing/2014/main" id="{7108DDDB-F4DD-1068-6E10-AC63E35961E7}"/>
              </a:ext>
            </a:extLst>
          </p:cNvPr>
          <p:cNvSpPr txBox="1"/>
          <p:nvPr/>
        </p:nvSpPr>
        <p:spPr>
          <a:xfrm>
            <a:off x="7595293" y="1390384"/>
            <a:ext cx="3253858" cy="369332"/>
          </a:xfrm>
          <a:prstGeom prst="rect">
            <a:avLst/>
          </a:prstGeom>
          <a:noFill/>
        </p:spPr>
        <p:txBody>
          <a:bodyPr wrap="square" rtlCol="0">
            <a:spAutoFit/>
          </a:bodyPr>
          <a:lstStyle/>
          <a:p>
            <a:r>
              <a:rPr lang="en-US" altLang="zh-CN" b="1" dirty="0"/>
              <a:t>git</a:t>
            </a:r>
            <a:r>
              <a:rPr lang="zh-CN" altLang="en-US" b="1" dirty="0"/>
              <a:t> </a:t>
            </a:r>
            <a:r>
              <a:rPr lang="en-US" altLang="zh-CN" b="1" dirty="0"/>
              <a:t>revert</a:t>
            </a:r>
            <a:r>
              <a:rPr lang="zh-CN" altLang="en-US" b="1" dirty="0"/>
              <a:t> </a:t>
            </a:r>
            <a:r>
              <a:rPr lang="en-US" altLang="zh-CN" b="1" dirty="0"/>
              <a:t>HEAD~1</a:t>
            </a:r>
            <a:endParaRPr lang="zh-CN" altLang="en-US" b="1" dirty="0"/>
          </a:p>
        </p:txBody>
      </p:sp>
      <p:sp>
        <p:nvSpPr>
          <p:cNvPr id="59" name="文本框 58">
            <a:extLst>
              <a:ext uri="{FF2B5EF4-FFF2-40B4-BE49-F238E27FC236}">
                <a16:creationId xmlns:a16="http://schemas.microsoft.com/office/drawing/2014/main" id="{B6F5B4D9-1AD2-444D-442A-5B58220CB73D}"/>
              </a:ext>
            </a:extLst>
          </p:cNvPr>
          <p:cNvSpPr txBox="1"/>
          <p:nvPr/>
        </p:nvSpPr>
        <p:spPr>
          <a:xfrm>
            <a:off x="9241194" y="2872332"/>
            <a:ext cx="875395" cy="261610"/>
          </a:xfrm>
          <a:prstGeom prst="rect">
            <a:avLst/>
          </a:prstGeom>
          <a:solidFill>
            <a:srgbClr val="FFC000"/>
          </a:solidFill>
        </p:spPr>
        <p:txBody>
          <a:bodyPr wrap="square" rtlCol="0">
            <a:spAutoFit/>
          </a:bodyPr>
          <a:lstStyle/>
          <a:p>
            <a:r>
              <a:rPr lang="en-US" altLang="zh-CN" sz="1100" dirty="0"/>
              <a:t>tag: current</a:t>
            </a:r>
            <a:endParaRPr lang="zh-CN" altLang="en-US" sz="1100" dirty="0"/>
          </a:p>
        </p:txBody>
      </p:sp>
      <p:sp>
        <p:nvSpPr>
          <p:cNvPr id="5" name="矩形: 圆角 4">
            <a:extLst>
              <a:ext uri="{FF2B5EF4-FFF2-40B4-BE49-F238E27FC236}">
                <a16:creationId xmlns:a16="http://schemas.microsoft.com/office/drawing/2014/main" id="{C926683B-0E43-E1B4-809B-F16ED4B90C81}"/>
              </a:ext>
            </a:extLst>
          </p:cNvPr>
          <p:cNvSpPr/>
          <p:nvPr/>
        </p:nvSpPr>
        <p:spPr>
          <a:xfrm>
            <a:off x="1002308" y="1957781"/>
            <a:ext cx="4403148" cy="2501332"/>
          </a:xfrm>
          <a:prstGeom prst="roundRect">
            <a:avLst>
              <a:gd name="adj" fmla="val 4811"/>
            </a:avLst>
          </a:prstGeom>
          <a:solidFill>
            <a:schemeClr val="tx2">
              <a:lumMod val="20000"/>
              <a:lumOff val="8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流程图: 文档 14">
            <a:extLst>
              <a:ext uri="{FF2B5EF4-FFF2-40B4-BE49-F238E27FC236}">
                <a16:creationId xmlns:a16="http://schemas.microsoft.com/office/drawing/2014/main" id="{6F217035-CFE6-72A1-8AF2-78A5FAC23A11}"/>
              </a:ext>
            </a:extLst>
          </p:cNvPr>
          <p:cNvSpPr/>
          <p:nvPr/>
        </p:nvSpPr>
        <p:spPr>
          <a:xfrm>
            <a:off x="1220517"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87ba8bc</a:t>
            </a:r>
            <a:endParaRPr lang="zh-CN" altLang="en-US" sz="1600" dirty="0"/>
          </a:p>
        </p:txBody>
      </p:sp>
      <p:sp>
        <p:nvSpPr>
          <p:cNvPr id="19" name="流程图: 文档 18">
            <a:extLst>
              <a:ext uri="{FF2B5EF4-FFF2-40B4-BE49-F238E27FC236}">
                <a16:creationId xmlns:a16="http://schemas.microsoft.com/office/drawing/2014/main" id="{E0807745-DDE3-BBA0-36BD-16E77D99E8B4}"/>
              </a:ext>
            </a:extLst>
          </p:cNvPr>
          <p:cNvSpPr/>
          <p:nvPr/>
        </p:nvSpPr>
        <p:spPr>
          <a:xfrm>
            <a:off x="2654278"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43bd3ef</a:t>
            </a:r>
            <a:endParaRPr lang="zh-CN" altLang="en-US" sz="1600" dirty="0"/>
          </a:p>
        </p:txBody>
      </p:sp>
      <p:sp>
        <p:nvSpPr>
          <p:cNvPr id="21" name="流程图: 文档 20">
            <a:extLst>
              <a:ext uri="{FF2B5EF4-FFF2-40B4-BE49-F238E27FC236}">
                <a16:creationId xmlns:a16="http://schemas.microsoft.com/office/drawing/2014/main" id="{7C86DEE1-48DB-30A5-6E2F-19C547477F68}"/>
              </a:ext>
            </a:extLst>
          </p:cNvPr>
          <p:cNvSpPr/>
          <p:nvPr/>
        </p:nvSpPr>
        <p:spPr>
          <a:xfrm>
            <a:off x="4085007"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d21be2c</a:t>
            </a:r>
            <a:endParaRPr lang="zh-CN" altLang="en-US" sz="1600" dirty="0"/>
          </a:p>
        </p:txBody>
      </p:sp>
      <p:sp>
        <p:nvSpPr>
          <p:cNvPr id="22" name="卷形: 垂直 21">
            <a:extLst>
              <a:ext uri="{FF2B5EF4-FFF2-40B4-BE49-F238E27FC236}">
                <a16:creationId xmlns:a16="http://schemas.microsoft.com/office/drawing/2014/main" id="{1A203518-9FC8-3C42-7E3E-83771EC02BA4}"/>
              </a:ext>
            </a:extLst>
          </p:cNvPr>
          <p:cNvSpPr/>
          <p:nvPr/>
        </p:nvSpPr>
        <p:spPr>
          <a:xfrm>
            <a:off x="1295850"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57" name="文本框 56">
            <a:extLst>
              <a:ext uri="{FF2B5EF4-FFF2-40B4-BE49-F238E27FC236}">
                <a16:creationId xmlns:a16="http://schemas.microsoft.com/office/drawing/2014/main" id="{81111B01-CB9B-464C-9BD2-822DE129479B}"/>
              </a:ext>
            </a:extLst>
          </p:cNvPr>
          <p:cNvSpPr txBox="1"/>
          <p:nvPr/>
        </p:nvSpPr>
        <p:spPr>
          <a:xfrm>
            <a:off x="1353429" y="3625521"/>
            <a:ext cx="666383" cy="261610"/>
          </a:xfrm>
          <a:prstGeom prst="rect">
            <a:avLst/>
          </a:prstGeom>
          <a:noFill/>
        </p:spPr>
        <p:txBody>
          <a:bodyPr wrap="square" rtlCol="0">
            <a:spAutoFit/>
          </a:bodyPr>
          <a:lstStyle/>
          <a:p>
            <a:r>
              <a:rPr lang="en-US" altLang="zh-CN" sz="1100" dirty="0"/>
              <a:t>Line 1</a:t>
            </a:r>
            <a:endParaRPr lang="zh-CN" altLang="en-US" sz="1100" dirty="0"/>
          </a:p>
        </p:txBody>
      </p:sp>
      <p:sp>
        <p:nvSpPr>
          <p:cNvPr id="60" name="卷形: 垂直 59">
            <a:extLst>
              <a:ext uri="{FF2B5EF4-FFF2-40B4-BE49-F238E27FC236}">
                <a16:creationId xmlns:a16="http://schemas.microsoft.com/office/drawing/2014/main" id="{53FB6CE5-ED2C-578A-F864-FA7141F450C3}"/>
              </a:ext>
            </a:extLst>
          </p:cNvPr>
          <p:cNvSpPr/>
          <p:nvPr/>
        </p:nvSpPr>
        <p:spPr>
          <a:xfrm>
            <a:off x="2755588"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61" name="文本框 60">
            <a:extLst>
              <a:ext uri="{FF2B5EF4-FFF2-40B4-BE49-F238E27FC236}">
                <a16:creationId xmlns:a16="http://schemas.microsoft.com/office/drawing/2014/main" id="{6DE36748-382F-1848-001B-C22A1E803FE8}"/>
              </a:ext>
            </a:extLst>
          </p:cNvPr>
          <p:cNvSpPr txBox="1"/>
          <p:nvPr/>
        </p:nvSpPr>
        <p:spPr>
          <a:xfrm>
            <a:off x="2813167" y="3625520"/>
            <a:ext cx="666383" cy="430887"/>
          </a:xfrm>
          <a:prstGeom prst="rect">
            <a:avLst/>
          </a:prstGeom>
          <a:noFill/>
        </p:spPr>
        <p:txBody>
          <a:bodyPr wrap="square" rtlCol="0">
            <a:spAutoFit/>
          </a:bodyPr>
          <a:lstStyle/>
          <a:p>
            <a:r>
              <a:rPr lang="en-US" altLang="zh-CN" sz="1100" dirty="0"/>
              <a:t>Line 1</a:t>
            </a:r>
          </a:p>
          <a:p>
            <a:r>
              <a:rPr lang="en-US" altLang="zh-CN" sz="1100" dirty="0"/>
              <a:t>Line 2</a:t>
            </a:r>
            <a:endParaRPr lang="zh-CN" altLang="en-US" sz="1100" dirty="0"/>
          </a:p>
        </p:txBody>
      </p:sp>
      <p:sp>
        <p:nvSpPr>
          <p:cNvPr id="62" name="卷形: 垂直 61">
            <a:extLst>
              <a:ext uri="{FF2B5EF4-FFF2-40B4-BE49-F238E27FC236}">
                <a16:creationId xmlns:a16="http://schemas.microsoft.com/office/drawing/2014/main" id="{8A7DE823-7C68-9256-778B-D2CA4D3FAACB}"/>
              </a:ext>
            </a:extLst>
          </p:cNvPr>
          <p:cNvSpPr/>
          <p:nvPr/>
        </p:nvSpPr>
        <p:spPr>
          <a:xfrm>
            <a:off x="4154713"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63" name="文本框 62">
            <a:extLst>
              <a:ext uri="{FF2B5EF4-FFF2-40B4-BE49-F238E27FC236}">
                <a16:creationId xmlns:a16="http://schemas.microsoft.com/office/drawing/2014/main" id="{CE737DA2-9946-F9D3-0A67-EFFB5A92E892}"/>
              </a:ext>
            </a:extLst>
          </p:cNvPr>
          <p:cNvSpPr txBox="1"/>
          <p:nvPr/>
        </p:nvSpPr>
        <p:spPr>
          <a:xfrm>
            <a:off x="4212292" y="3572181"/>
            <a:ext cx="666383" cy="600164"/>
          </a:xfrm>
          <a:prstGeom prst="rect">
            <a:avLst/>
          </a:prstGeom>
          <a:noFill/>
        </p:spPr>
        <p:txBody>
          <a:bodyPr wrap="square" rtlCol="0">
            <a:spAutoFit/>
          </a:bodyPr>
          <a:lstStyle/>
          <a:p>
            <a:r>
              <a:rPr lang="en-US" altLang="zh-CN" sz="1100" dirty="0"/>
              <a:t>Line 1</a:t>
            </a:r>
          </a:p>
          <a:p>
            <a:r>
              <a:rPr lang="en-US" altLang="zh-CN" sz="1100" dirty="0"/>
              <a:t>Line 2</a:t>
            </a:r>
          </a:p>
          <a:p>
            <a:r>
              <a:rPr lang="en-US" altLang="zh-CN" sz="1100" dirty="0"/>
              <a:t>Line 3</a:t>
            </a:r>
            <a:endParaRPr lang="zh-CN" altLang="en-US" sz="1100" dirty="0"/>
          </a:p>
        </p:txBody>
      </p:sp>
      <p:cxnSp>
        <p:nvCxnSpPr>
          <p:cNvPr id="64" name="直接箭头连接符 63">
            <a:extLst>
              <a:ext uri="{FF2B5EF4-FFF2-40B4-BE49-F238E27FC236}">
                <a16:creationId xmlns:a16="http://schemas.microsoft.com/office/drawing/2014/main" id="{420007B5-C8F6-158E-1514-0D47E499A63C}"/>
              </a:ext>
            </a:extLst>
          </p:cNvPr>
          <p:cNvCxnSpPr/>
          <p:nvPr/>
        </p:nvCxnSpPr>
        <p:spPr>
          <a:xfrm flipH="1">
            <a:off x="2125561"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9A80B594-830A-923C-CB8E-B56D255E2CF6}"/>
              </a:ext>
            </a:extLst>
          </p:cNvPr>
          <p:cNvCxnSpPr/>
          <p:nvPr/>
        </p:nvCxnSpPr>
        <p:spPr>
          <a:xfrm flipH="1">
            <a:off x="3559321"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626BA893-8F5C-A401-9DF2-848207C103C5}"/>
              </a:ext>
            </a:extLst>
          </p:cNvPr>
          <p:cNvSpPr/>
          <p:nvPr/>
        </p:nvSpPr>
        <p:spPr>
          <a:xfrm>
            <a:off x="2586949" y="2164937"/>
            <a:ext cx="1005936" cy="43815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HEAD</a:t>
            </a:r>
            <a:endParaRPr lang="zh-CN" altLang="en-US" dirty="0"/>
          </a:p>
        </p:txBody>
      </p:sp>
      <p:cxnSp>
        <p:nvCxnSpPr>
          <p:cNvPr id="67" name="直接箭头连接符 66">
            <a:extLst>
              <a:ext uri="{FF2B5EF4-FFF2-40B4-BE49-F238E27FC236}">
                <a16:creationId xmlns:a16="http://schemas.microsoft.com/office/drawing/2014/main" id="{634CEE0D-9FDE-865A-7318-555C6900F5CD}"/>
              </a:ext>
            </a:extLst>
          </p:cNvPr>
          <p:cNvCxnSpPr>
            <a:cxnSpLocks/>
            <a:stCxn id="66" idx="2"/>
          </p:cNvCxnSpPr>
          <p:nvPr/>
        </p:nvCxnSpPr>
        <p:spPr>
          <a:xfrm>
            <a:off x="3089917" y="2603087"/>
            <a:ext cx="5727" cy="2248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C24FA7E4-991F-586C-9871-F7C83F6EAFD0}"/>
              </a:ext>
            </a:extLst>
          </p:cNvPr>
          <p:cNvSpPr txBox="1"/>
          <p:nvPr/>
        </p:nvSpPr>
        <p:spPr>
          <a:xfrm>
            <a:off x="3652152" y="2074196"/>
            <a:ext cx="1786661" cy="307777"/>
          </a:xfrm>
          <a:prstGeom prst="rect">
            <a:avLst/>
          </a:prstGeom>
          <a:noFill/>
        </p:spPr>
        <p:txBody>
          <a:bodyPr wrap="square" rtlCol="0">
            <a:spAutoFit/>
          </a:bodyPr>
          <a:lstStyle/>
          <a:p>
            <a:r>
              <a:rPr lang="en-US" altLang="zh-CN" sz="1400" b="1" dirty="0">
                <a:solidFill>
                  <a:srgbClr val="8D0005"/>
                </a:solidFill>
                <a:latin typeface="+mj-lt"/>
              </a:rPr>
              <a:t>Local Repository</a:t>
            </a:r>
            <a:endParaRPr lang="zh-CN" altLang="en-US" sz="1400" b="1" dirty="0">
              <a:solidFill>
                <a:srgbClr val="8D0005"/>
              </a:solidFill>
              <a:latin typeface="+mj-lt"/>
            </a:endParaRPr>
          </a:p>
        </p:txBody>
      </p:sp>
      <p:sp>
        <p:nvSpPr>
          <p:cNvPr id="69" name="矩形: 圆角 68">
            <a:extLst>
              <a:ext uri="{FF2B5EF4-FFF2-40B4-BE49-F238E27FC236}">
                <a16:creationId xmlns:a16="http://schemas.microsoft.com/office/drawing/2014/main" id="{B97D1083-A66B-28E3-A8BB-2355D605008C}"/>
              </a:ext>
            </a:extLst>
          </p:cNvPr>
          <p:cNvSpPr/>
          <p:nvPr/>
        </p:nvSpPr>
        <p:spPr>
          <a:xfrm>
            <a:off x="513002" y="4692815"/>
            <a:ext cx="2592289" cy="1050759"/>
          </a:xfrm>
          <a:prstGeom prst="roundRect">
            <a:avLst>
              <a:gd name="adj" fmla="val 14305"/>
            </a:avLst>
          </a:prstGeom>
          <a:solidFill>
            <a:schemeClr val="accent2">
              <a:lumMod val="20000"/>
              <a:lumOff val="80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0" name="卷形: 垂直 69">
            <a:extLst>
              <a:ext uri="{FF2B5EF4-FFF2-40B4-BE49-F238E27FC236}">
                <a16:creationId xmlns:a16="http://schemas.microsoft.com/office/drawing/2014/main" id="{5C5B8116-2C8E-3445-19EC-6BBD09A26CC4}"/>
              </a:ext>
            </a:extLst>
          </p:cNvPr>
          <p:cNvSpPr/>
          <p:nvPr/>
        </p:nvSpPr>
        <p:spPr>
          <a:xfrm>
            <a:off x="2212324" y="501851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71" name="文本框 70">
            <a:extLst>
              <a:ext uri="{FF2B5EF4-FFF2-40B4-BE49-F238E27FC236}">
                <a16:creationId xmlns:a16="http://schemas.microsoft.com/office/drawing/2014/main" id="{465AD1B0-80A5-8FAB-AF07-1C0D7C7BE2A0}"/>
              </a:ext>
            </a:extLst>
          </p:cNvPr>
          <p:cNvSpPr txBox="1"/>
          <p:nvPr/>
        </p:nvSpPr>
        <p:spPr>
          <a:xfrm>
            <a:off x="2269903" y="5083460"/>
            <a:ext cx="666383" cy="461665"/>
          </a:xfrm>
          <a:prstGeom prst="rect">
            <a:avLst/>
          </a:prstGeom>
          <a:noFill/>
        </p:spPr>
        <p:txBody>
          <a:bodyPr wrap="square" rtlCol="0">
            <a:spAutoFit/>
          </a:bodyPr>
          <a:lstStyle/>
          <a:p>
            <a:r>
              <a:rPr lang="en-US" altLang="zh-CN" sz="1200" dirty="0"/>
              <a:t>Line 1</a:t>
            </a:r>
          </a:p>
          <a:p>
            <a:r>
              <a:rPr lang="en-US" altLang="zh-CN" sz="1200" dirty="0"/>
              <a:t>Line 2</a:t>
            </a:r>
            <a:endParaRPr lang="zh-CN" altLang="en-US" sz="1200" dirty="0"/>
          </a:p>
        </p:txBody>
      </p:sp>
      <p:sp>
        <p:nvSpPr>
          <p:cNvPr id="72" name="文本框 71">
            <a:extLst>
              <a:ext uri="{FF2B5EF4-FFF2-40B4-BE49-F238E27FC236}">
                <a16:creationId xmlns:a16="http://schemas.microsoft.com/office/drawing/2014/main" id="{9B38E003-B04F-BECB-333D-945ABC1453E6}"/>
              </a:ext>
            </a:extLst>
          </p:cNvPr>
          <p:cNvSpPr txBox="1"/>
          <p:nvPr/>
        </p:nvSpPr>
        <p:spPr>
          <a:xfrm>
            <a:off x="554781" y="4817359"/>
            <a:ext cx="1399125" cy="307777"/>
          </a:xfrm>
          <a:prstGeom prst="rect">
            <a:avLst/>
          </a:prstGeom>
          <a:noFill/>
        </p:spPr>
        <p:txBody>
          <a:bodyPr wrap="square" rtlCol="0">
            <a:spAutoFit/>
          </a:bodyPr>
          <a:lstStyle/>
          <a:p>
            <a:r>
              <a:rPr lang="en-US" altLang="zh-CN" sz="1400" b="1" dirty="0">
                <a:solidFill>
                  <a:schemeClr val="accent2">
                    <a:lumMod val="50000"/>
                  </a:schemeClr>
                </a:solidFill>
                <a:latin typeface="+mj-lt"/>
              </a:rPr>
              <a:t>Staging Area</a:t>
            </a:r>
            <a:endParaRPr lang="zh-CN" altLang="en-US" sz="1400" b="1" dirty="0">
              <a:solidFill>
                <a:schemeClr val="accent2">
                  <a:lumMod val="50000"/>
                </a:schemeClr>
              </a:solidFill>
              <a:latin typeface="+mj-lt"/>
            </a:endParaRPr>
          </a:p>
        </p:txBody>
      </p:sp>
      <p:sp>
        <p:nvSpPr>
          <p:cNvPr id="73" name="矩形: 圆角 72">
            <a:extLst>
              <a:ext uri="{FF2B5EF4-FFF2-40B4-BE49-F238E27FC236}">
                <a16:creationId xmlns:a16="http://schemas.microsoft.com/office/drawing/2014/main" id="{9E16B699-D95A-9BBD-B1CE-9FD5C33EFB68}"/>
              </a:ext>
            </a:extLst>
          </p:cNvPr>
          <p:cNvSpPr/>
          <p:nvPr/>
        </p:nvSpPr>
        <p:spPr>
          <a:xfrm>
            <a:off x="3311488" y="4706654"/>
            <a:ext cx="2592289" cy="1050759"/>
          </a:xfrm>
          <a:prstGeom prst="roundRect">
            <a:avLst>
              <a:gd name="adj" fmla="val 14305"/>
            </a:avLst>
          </a:prstGeom>
          <a:solidFill>
            <a:schemeClr val="accent5">
              <a:lumMod val="20000"/>
              <a:lumOff val="80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4" name="卷形: 垂直 73">
            <a:extLst>
              <a:ext uri="{FF2B5EF4-FFF2-40B4-BE49-F238E27FC236}">
                <a16:creationId xmlns:a16="http://schemas.microsoft.com/office/drawing/2014/main" id="{68820FEF-E351-7885-C65E-8CA24FDB794F}"/>
              </a:ext>
            </a:extLst>
          </p:cNvPr>
          <p:cNvSpPr/>
          <p:nvPr/>
        </p:nvSpPr>
        <p:spPr>
          <a:xfrm>
            <a:off x="5010810" y="5032357"/>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75" name="文本框 74">
            <a:extLst>
              <a:ext uri="{FF2B5EF4-FFF2-40B4-BE49-F238E27FC236}">
                <a16:creationId xmlns:a16="http://schemas.microsoft.com/office/drawing/2014/main" id="{056E9132-BCE0-3930-5ADC-735D0C3EF2E9}"/>
              </a:ext>
            </a:extLst>
          </p:cNvPr>
          <p:cNvSpPr txBox="1"/>
          <p:nvPr/>
        </p:nvSpPr>
        <p:spPr>
          <a:xfrm>
            <a:off x="5068389" y="5097299"/>
            <a:ext cx="666383" cy="276999"/>
          </a:xfrm>
          <a:prstGeom prst="rect">
            <a:avLst/>
          </a:prstGeom>
          <a:noFill/>
        </p:spPr>
        <p:txBody>
          <a:bodyPr wrap="square" rtlCol="0">
            <a:spAutoFit/>
          </a:bodyPr>
          <a:lstStyle/>
          <a:p>
            <a:r>
              <a:rPr lang="en-US" altLang="zh-CN" sz="1200" dirty="0"/>
              <a:t>Line 1</a:t>
            </a:r>
            <a:endParaRPr lang="zh-CN" altLang="en-US" sz="1200" dirty="0"/>
          </a:p>
        </p:txBody>
      </p:sp>
      <p:sp>
        <p:nvSpPr>
          <p:cNvPr id="76" name="文本框 75">
            <a:extLst>
              <a:ext uri="{FF2B5EF4-FFF2-40B4-BE49-F238E27FC236}">
                <a16:creationId xmlns:a16="http://schemas.microsoft.com/office/drawing/2014/main" id="{6EC35963-422D-D71F-532F-F5585EA61EDC}"/>
              </a:ext>
            </a:extLst>
          </p:cNvPr>
          <p:cNvSpPr txBox="1"/>
          <p:nvPr/>
        </p:nvSpPr>
        <p:spPr>
          <a:xfrm>
            <a:off x="3353267" y="4831198"/>
            <a:ext cx="1788510" cy="307777"/>
          </a:xfrm>
          <a:prstGeom prst="rect">
            <a:avLst/>
          </a:prstGeom>
          <a:noFill/>
        </p:spPr>
        <p:txBody>
          <a:bodyPr wrap="square" rtlCol="0">
            <a:spAutoFit/>
          </a:bodyPr>
          <a:lstStyle/>
          <a:p>
            <a:r>
              <a:rPr lang="en-US" altLang="zh-CN" sz="1400" b="1" dirty="0">
                <a:solidFill>
                  <a:schemeClr val="accent5">
                    <a:lumMod val="50000"/>
                  </a:schemeClr>
                </a:solidFill>
                <a:latin typeface="+mj-lt"/>
              </a:rPr>
              <a:t>Working Directory</a:t>
            </a:r>
            <a:endParaRPr lang="zh-CN" altLang="en-US" sz="1400" b="1" dirty="0">
              <a:solidFill>
                <a:schemeClr val="accent5">
                  <a:lumMod val="50000"/>
                </a:schemeClr>
              </a:solidFill>
              <a:latin typeface="+mj-lt"/>
            </a:endParaRPr>
          </a:p>
        </p:txBody>
      </p:sp>
      <p:sp>
        <p:nvSpPr>
          <p:cNvPr id="77" name="文本框 76">
            <a:extLst>
              <a:ext uri="{FF2B5EF4-FFF2-40B4-BE49-F238E27FC236}">
                <a16:creationId xmlns:a16="http://schemas.microsoft.com/office/drawing/2014/main" id="{96B317AD-94EF-8044-187F-9D9E388B295F}"/>
              </a:ext>
            </a:extLst>
          </p:cNvPr>
          <p:cNvSpPr txBox="1"/>
          <p:nvPr/>
        </p:nvSpPr>
        <p:spPr>
          <a:xfrm>
            <a:off x="4113714" y="2872332"/>
            <a:ext cx="875395" cy="261610"/>
          </a:xfrm>
          <a:prstGeom prst="rect">
            <a:avLst/>
          </a:prstGeom>
          <a:solidFill>
            <a:srgbClr val="FFC000"/>
          </a:solidFill>
        </p:spPr>
        <p:txBody>
          <a:bodyPr wrap="square" rtlCol="0">
            <a:spAutoFit/>
          </a:bodyPr>
          <a:lstStyle/>
          <a:p>
            <a:r>
              <a:rPr lang="en-US" altLang="zh-CN" sz="1100" dirty="0"/>
              <a:t>tag: current</a:t>
            </a:r>
            <a:endParaRPr lang="zh-CN" altLang="en-US" sz="1100" dirty="0"/>
          </a:p>
        </p:txBody>
      </p:sp>
      <p:sp>
        <p:nvSpPr>
          <p:cNvPr id="78" name="流程图: 文档 77">
            <a:extLst>
              <a:ext uri="{FF2B5EF4-FFF2-40B4-BE49-F238E27FC236}">
                <a16:creationId xmlns:a16="http://schemas.microsoft.com/office/drawing/2014/main" id="{2FF9E400-DFAD-7D50-1935-B644718AB3BE}"/>
              </a:ext>
            </a:extLst>
          </p:cNvPr>
          <p:cNvSpPr/>
          <p:nvPr/>
        </p:nvSpPr>
        <p:spPr>
          <a:xfrm>
            <a:off x="10652145" y="2827963"/>
            <a:ext cx="905044" cy="1143278"/>
          </a:xfrm>
          <a:prstGeom prst="flowChartDocument">
            <a:avLst/>
          </a:prstGeom>
          <a:solidFill>
            <a:srgbClr val="8D00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c1c8bd4</a:t>
            </a:r>
            <a:endParaRPr lang="zh-CN" altLang="en-US" sz="1600" dirty="0"/>
          </a:p>
        </p:txBody>
      </p:sp>
      <p:sp>
        <p:nvSpPr>
          <p:cNvPr id="79" name="卷形: 垂直 78">
            <a:extLst>
              <a:ext uri="{FF2B5EF4-FFF2-40B4-BE49-F238E27FC236}">
                <a16:creationId xmlns:a16="http://schemas.microsoft.com/office/drawing/2014/main" id="{AC5935BA-8A56-6239-EB3A-199870C5CA4D}"/>
              </a:ext>
            </a:extLst>
          </p:cNvPr>
          <p:cNvSpPr/>
          <p:nvPr/>
        </p:nvSpPr>
        <p:spPr>
          <a:xfrm>
            <a:off x="10753455" y="3560578"/>
            <a:ext cx="732372" cy="607332"/>
          </a:xfrm>
          <a:prstGeom prst="verticalScroll">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80" name="文本框 79">
            <a:extLst>
              <a:ext uri="{FF2B5EF4-FFF2-40B4-BE49-F238E27FC236}">
                <a16:creationId xmlns:a16="http://schemas.microsoft.com/office/drawing/2014/main" id="{8456F852-FE79-D1FF-CAF3-10C3A9052867}"/>
              </a:ext>
            </a:extLst>
          </p:cNvPr>
          <p:cNvSpPr txBox="1"/>
          <p:nvPr/>
        </p:nvSpPr>
        <p:spPr>
          <a:xfrm>
            <a:off x="10811034" y="3625520"/>
            <a:ext cx="666383" cy="430887"/>
          </a:xfrm>
          <a:prstGeom prst="rect">
            <a:avLst/>
          </a:prstGeom>
          <a:noFill/>
        </p:spPr>
        <p:txBody>
          <a:bodyPr wrap="square" rtlCol="0">
            <a:spAutoFit/>
          </a:bodyPr>
          <a:lstStyle/>
          <a:p>
            <a:r>
              <a:rPr lang="en-US" altLang="zh-CN" sz="1100" dirty="0"/>
              <a:t>Line 1</a:t>
            </a:r>
          </a:p>
          <a:p>
            <a:r>
              <a:rPr lang="en-US" altLang="zh-CN" sz="1100" dirty="0"/>
              <a:t>Line 2</a:t>
            </a:r>
            <a:endParaRPr lang="zh-CN" altLang="en-US" sz="1100" dirty="0"/>
          </a:p>
        </p:txBody>
      </p:sp>
      <p:cxnSp>
        <p:nvCxnSpPr>
          <p:cNvPr id="81" name="直接箭头连接符 80">
            <a:extLst>
              <a:ext uri="{FF2B5EF4-FFF2-40B4-BE49-F238E27FC236}">
                <a16:creationId xmlns:a16="http://schemas.microsoft.com/office/drawing/2014/main" id="{6F681D30-7383-331C-C383-86DDA0BC7EF3}"/>
              </a:ext>
            </a:extLst>
          </p:cNvPr>
          <p:cNvCxnSpPr/>
          <p:nvPr/>
        </p:nvCxnSpPr>
        <p:spPr>
          <a:xfrm flipH="1">
            <a:off x="10123428" y="3043630"/>
            <a:ext cx="5287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165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821A3-2EEB-E40C-B1CE-9A688782C20B}"/>
              </a:ext>
            </a:extLst>
          </p:cNvPr>
          <p:cNvSpPr>
            <a:spLocks noGrp="1"/>
          </p:cNvSpPr>
          <p:nvPr>
            <p:ph type="title"/>
          </p:nvPr>
        </p:nvSpPr>
        <p:spPr/>
        <p:txBody>
          <a:bodyPr/>
          <a:lstStyle/>
          <a:p>
            <a:r>
              <a:rPr lang="en-US" altLang="zh-CN" dirty="0"/>
              <a:t>One simple example</a:t>
            </a:r>
            <a:endParaRPr lang="zh-CN" altLang="en-US" dirty="0"/>
          </a:p>
        </p:txBody>
      </p:sp>
      <p:pic>
        <p:nvPicPr>
          <p:cNvPr id="4" name="图片 3">
            <a:extLst>
              <a:ext uri="{FF2B5EF4-FFF2-40B4-BE49-F238E27FC236}">
                <a16:creationId xmlns:a16="http://schemas.microsoft.com/office/drawing/2014/main" id="{B0423CB8-B891-7FB0-93DE-69D0280AF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185" y="1195387"/>
            <a:ext cx="6018711" cy="4727383"/>
          </a:xfrm>
          <a:prstGeom prst="rect">
            <a:avLst/>
          </a:prstGeom>
        </p:spPr>
      </p:pic>
      <p:sp>
        <p:nvSpPr>
          <p:cNvPr id="5" name="矩形 4">
            <a:extLst>
              <a:ext uri="{FF2B5EF4-FFF2-40B4-BE49-F238E27FC236}">
                <a16:creationId xmlns:a16="http://schemas.microsoft.com/office/drawing/2014/main" id="{B9918844-5407-D896-0DBA-B937BE02A376}"/>
              </a:ext>
            </a:extLst>
          </p:cNvPr>
          <p:cNvSpPr/>
          <p:nvPr/>
        </p:nvSpPr>
        <p:spPr>
          <a:xfrm>
            <a:off x="2723176" y="2429500"/>
            <a:ext cx="6147171" cy="836213"/>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1630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FDECE-3CCA-E34E-8AF5-9CB59AECF1C7}"/>
              </a:ext>
            </a:extLst>
          </p:cNvPr>
          <p:cNvSpPr>
            <a:spLocks noGrp="1"/>
          </p:cNvSpPr>
          <p:nvPr>
            <p:ph type="title"/>
          </p:nvPr>
        </p:nvSpPr>
        <p:spPr/>
        <p:txBody>
          <a:bodyPr/>
          <a:lstStyle/>
          <a:p>
            <a:r>
              <a:rPr kumimoji="1" lang="en-US" altLang="zh-CN"/>
              <a:t>Outline</a:t>
            </a:r>
            <a:endParaRPr kumimoji="1" lang="zh-CN" altLang="en-US"/>
          </a:p>
        </p:txBody>
      </p:sp>
      <p:sp>
        <p:nvSpPr>
          <p:cNvPr id="3" name="文本框 2">
            <a:extLst>
              <a:ext uri="{FF2B5EF4-FFF2-40B4-BE49-F238E27FC236}">
                <a16:creationId xmlns:a16="http://schemas.microsoft.com/office/drawing/2014/main" id="{17F12DB0-BF05-6045-88D3-54CFDF07BAE5}"/>
              </a:ext>
            </a:extLst>
          </p:cNvPr>
          <p:cNvSpPr txBox="1"/>
          <p:nvPr/>
        </p:nvSpPr>
        <p:spPr>
          <a:xfrm>
            <a:off x="835796" y="2028826"/>
            <a:ext cx="4864024" cy="2554545"/>
          </a:xfrm>
          <a:prstGeom prst="rect">
            <a:avLst/>
          </a:prstGeom>
          <a:noFill/>
        </p:spPr>
        <p:txBody>
          <a:bodyPr wrap="none" rtlCol="0">
            <a:spAutoFit/>
          </a:bodyPr>
          <a:lstStyle/>
          <a:p>
            <a:pPr marL="457200" indent="-457200">
              <a:buFont typeface="Arial" panose="020B0604020202020204" pitchFamily="34" charset="0"/>
              <a:buChar char="•"/>
            </a:pPr>
            <a:r>
              <a:rPr kumimoji="1" lang="en-US" altLang="zh-CN" sz="3200" dirty="0">
                <a:solidFill>
                  <a:schemeClr val="bg1">
                    <a:lumMod val="75000"/>
                  </a:schemeClr>
                </a:solidFill>
              </a:rPr>
              <a:t>Git and GitHub</a:t>
            </a:r>
          </a:p>
          <a:p>
            <a:pPr marL="457200" indent="-457200">
              <a:buFont typeface="Arial" panose="020B0604020202020204" pitchFamily="34" charset="0"/>
              <a:buChar char="•"/>
            </a:pPr>
            <a:r>
              <a:rPr kumimoji="1" lang="en-US" altLang="zh-CN" sz="3200" dirty="0">
                <a:solidFill>
                  <a:schemeClr val="bg1">
                    <a:lumMod val="75000"/>
                  </a:schemeClr>
                </a:solidFill>
              </a:rPr>
              <a:t>Basic Knowledge</a:t>
            </a:r>
          </a:p>
          <a:p>
            <a:pPr marL="457200" indent="-457200">
              <a:buFont typeface="Arial" panose="020B0604020202020204" pitchFamily="34" charset="0"/>
              <a:buChar char="•"/>
            </a:pPr>
            <a:r>
              <a:rPr kumimoji="1" lang="en-US" altLang="zh-CN" sz="3200" dirty="0">
                <a:solidFill>
                  <a:schemeClr val="bg1">
                    <a:lumMod val="75000"/>
                  </a:schemeClr>
                </a:solidFill>
              </a:rPr>
              <a:t>﻿Basic Usage</a:t>
            </a:r>
          </a:p>
          <a:p>
            <a:pPr marL="457200" indent="-457200">
              <a:buFont typeface="Arial" panose="020B0604020202020204" pitchFamily="34" charset="0"/>
              <a:buChar char="•"/>
            </a:pPr>
            <a:r>
              <a:rPr kumimoji="1" lang="en-US" altLang="zh-CN" sz="3200" dirty="0"/>
              <a:t>Branch Management</a:t>
            </a:r>
          </a:p>
          <a:p>
            <a:pPr marL="457200" indent="-457200">
              <a:buFont typeface="Arial" panose="020B0604020202020204" pitchFamily="34" charset="0"/>
              <a:buChar char="•"/>
            </a:pPr>
            <a:r>
              <a:rPr kumimoji="1" lang="en-US" altLang="zh-CN" sz="3200" dirty="0">
                <a:solidFill>
                  <a:schemeClr val="bg1">
                    <a:lumMod val="75000"/>
                  </a:schemeClr>
                </a:solidFill>
              </a:rPr>
              <a:t>Interaction With Remotes</a:t>
            </a:r>
          </a:p>
        </p:txBody>
      </p:sp>
    </p:spTree>
    <p:extLst>
      <p:ext uri="{BB962C8B-B14F-4D97-AF65-F5344CB8AC3E}">
        <p14:creationId xmlns:p14="http://schemas.microsoft.com/office/powerpoint/2010/main" val="133729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8D06A-1D9E-DFDD-150A-4ACD8AA04DBD}"/>
              </a:ext>
            </a:extLst>
          </p:cNvPr>
          <p:cNvSpPr>
            <a:spLocks noGrp="1"/>
          </p:cNvSpPr>
          <p:nvPr>
            <p:ph type="title"/>
          </p:nvPr>
        </p:nvSpPr>
        <p:spPr/>
        <p:txBody>
          <a:bodyPr/>
          <a:lstStyle/>
          <a:p>
            <a:r>
              <a:rPr lang="en-US" altLang="zh-CN" dirty="0"/>
              <a:t>Branch</a:t>
            </a:r>
            <a:endParaRPr lang="zh-CN" altLang="en-US" dirty="0"/>
          </a:p>
        </p:txBody>
      </p:sp>
      <p:grpSp>
        <p:nvGrpSpPr>
          <p:cNvPr id="14" name="组合 13">
            <a:extLst>
              <a:ext uri="{FF2B5EF4-FFF2-40B4-BE49-F238E27FC236}">
                <a16:creationId xmlns:a16="http://schemas.microsoft.com/office/drawing/2014/main" id="{A29C95BE-0481-DF24-D087-25050BE00610}"/>
              </a:ext>
            </a:extLst>
          </p:cNvPr>
          <p:cNvGrpSpPr/>
          <p:nvPr/>
        </p:nvGrpSpPr>
        <p:grpSpPr>
          <a:xfrm>
            <a:off x="1599112" y="2625634"/>
            <a:ext cx="8993776" cy="4143273"/>
            <a:chOff x="681037" y="1128712"/>
            <a:chExt cx="11076124" cy="5294031"/>
          </a:xfrm>
        </p:grpSpPr>
        <p:sp>
          <p:nvSpPr>
            <p:cNvPr id="3" name="椭圆 2">
              <a:extLst>
                <a:ext uri="{FF2B5EF4-FFF2-40B4-BE49-F238E27FC236}">
                  <a16:creationId xmlns:a16="http://schemas.microsoft.com/office/drawing/2014/main" id="{DEBA2DB7-D5E7-E728-8262-97BE935F001F}"/>
                </a:ext>
              </a:extLst>
            </p:cNvPr>
            <p:cNvSpPr/>
            <p:nvPr/>
          </p:nvSpPr>
          <p:spPr>
            <a:xfrm>
              <a:off x="6810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702F4D2E-ED5B-A884-FE56-FA2EC39BEA10}"/>
                </a:ext>
              </a:extLst>
            </p:cNvPr>
            <p:cNvSpPr/>
            <p:nvPr/>
          </p:nvSpPr>
          <p:spPr>
            <a:xfrm>
              <a:off x="20907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405D1056-A5E9-C079-ADA3-F781131BF8C9}"/>
                </a:ext>
              </a:extLst>
            </p:cNvPr>
            <p:cNvSpPr/>
            <p:nvPr/>
          </p:nvSpPr>
          <p:spPr>
            <a:xfrm>
              <a:off x="35004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A04F4F3-2000-35AA-F10D-FCDF41771CD9}"/>
                </a:ext>
              </a:extLst>
            </p:cNvPr>
            <p:cNvSpPr/>
            <p:nvPr/>
          </p:nvSpPr>
          <p:spPr>
            <a:xfrm>
              <a:off x="49101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75E58A-A3BA-DF04-F735-46354A7FF217}"/>
                </a:ext>
              </a:extLst>
            </p:cNvPr>
            <p:cNvSpPr/>
            <p:nvPr/>
          </p:nvSpPr>
          <p:spPr>
            <a:xfrm>
              <a:off x="63198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4A85386-A936-BA12-EF18-9619BC0F30F1}"/>
                </a:ext>
              </a:extLst>
            </p:cNvPr>
            <p:cNvSpPr/>
            <p:nvPr/>
          </p:nvSpPr>
          <p:spPr>
            <a:xfrm>
              <a:off x="3500436" y="1128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E9805A3-D59F-F7D1-DD0B-E165B7A473E8}"/>
                </a:ext>
              </a:extLst>
            </p:cNvPr>
            <p:cNvSpPr/>
            <p:nvPr/>
          </p:nvSpPr>
          <p:spPr>
            <a:xfrm>
              <a:off x="4910136" y="1128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4A4054E-16C4-C5DA-2292-0B339E0CBC9F}"/>
                </a:ext>
              </a:extLst>
            </p:cNvPr>
            <p:cNvSpPr/>
            <p:nvPr/>
          </p:nvSpPr>
          <p:spPr>
            <a:xfrm>
              <a:off x="6319837" y="1128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C48E66E-6663-DF04-11D5-AA83AF03E5D5}"/>
                </a:ext>
              </a:extLst>
            </p:cNvPr>
            <p:cNvSpPr/>
            <p:nvPr/>
          </p:nvSpPr>
          <p:spPr>
            <a:xfrm>
              <a:off x="77295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51C4950-A313-7F8F-5D7B-B91D05740671}"/>
                </a:ext>
              </a:extLst>
            </p:cNvPr>
            <p:cNvSpPr/>
            <p:nvPr/>
          </p:nvSpPr>
          <p:spPr>
            <a:xfrm>
              <a:off x="4910135" y="480536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F4A1E49-89A0-2E14-613B-8F38E181DAAF}"/>
                </a:ext>
              </a:extLst>
            </p:cNvPr>
            <p:cNvSpPr/>
            <p:nvPr/>
          </p:nvSpPr>
          <p:spPr>
            <a:xfrm>
              <a:off x="6319837" y="480536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EAF0E860-C3E1-156B-B3CF-E02E14565715}"/>
                </a:ext>
              </a:extLst>
            </p:cNvPr>
            <p:cNvCxnSpPr>
              <a:stCxn id="4" idx="2"/>
              <a:endCxn id="3" idx="6"/>
            </p:cNvCxnSpPr>
            <p:nvPr/>
          </p:nvCxnSpPr>
          <p:spPr>
            <a:xfrm flipH="1">
              <a:off x="14716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19A6127-F200-4679-CE34-AC4FA734EA05}"/>
                </a:ext>
              </a:extLst>
            </p:cNvPr>
            <p:cNvCxnSpPr>
              <a:cxnSpLocks/>
              <a:stCxn id="5" idx="2"/>
              <a:endCxn id="4" idx="6"/>
            </p:cNvCxnSpPr>
            <p:nvPr/>
          </p:nvCxnSpPr>
          <p:spPr>
            <a:xfrm flipH="1">
              <a:off x="28813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43F3CD-D7A5-5B21-833C-E6C210CAC625}"/>
                </a:ext>
              </a:extLst>
            </p:cNvPr>
            <p:cNvCxnSpPr>
              <a:cxnSpLocks/>
              <a:stCxn id="6" idx="2"/>
              <a:endCxn id="5" idx="6"/>
            </p:cNvCxnSpPr>
            <p:nvPr/>
          </p:nvCxnSpPr>
          <p:spPr>
            <a:xfrm flipH="1">
              <a:off x="42910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CDE39D7-3C1D-3AE6-CB8A-9AB5AADFB6EE}"/>
                </a:ext>
              </a:extLst>
            </p:cNvPr>
            <p:cNvCxnSpPr>
              <a:cxnSpLocks/>
              <a:stCxn id="7" idx="2"/>
              <a:endCxn id="6" idx="6"/>
            </p:cNvCxnSpPr>
            <p:nvPr/>
          </p:nvCxnSpPr>
          <p:spPr>
            <a:xfrm flipH="1">
              <a:off x="57007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9D81F61-E875-E8D4-27D3-988F67485899}"/>
                </a:ext>
              </a:extLst>
            </p:cNvPr>
            <p:cNvCxnSpPr>
              <a:cxnSpLocks/>
              <a:stCxn id="11" idx="2"/>
              <a:endCxn id="7" idx="6"/>
            </p:cNvCxnSpPr>
            <p:nvPr/>
          </p:nvCxnSpPr>
          <p:spPr>
            <a:xfrm flipH="1">
              <a:off x="71104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5E27F0B-74E2-39D3-2EA4-C648902CC238}"/>
                </a:ext>
              </a:extLst>
            </p:cNvPr>
            <p:cNvCxnSpPr>
              <a:cxnSpLocks/>
              <a:stCxn id="8" idx="3"/>
              <a:endCxn id="4" idx="7"/>
            </p:cNvCxnSpPr>
            <p:nvPr/>
          </p:nvCxnSpPr>
          <p:spPr>
            <a:xfrm flipH="1">
              <a:off x="2765535" y="1803510"/>
              <a:ext cx="850678" cy="1345979"/>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CD3576-C5F6-F114-B915-A7ECBBF7476F}"/>
                </a:ext>
              </a:extLst>
            </p:cNvPr>
            <p:cNvCxnSpPr>
              <a:cxnSpLocks/>
              <a:stCxn id="9" idx="2"/>
              <a:endCxn id="8" idx="6"/>
            </p:cNvCxnSpPr>
            <p:nvPr/>
          </p:nvCxnSpPr>
          <p:spPr>
            <a:xfrm flipH="1">
              <a:off x="4291011" y="1524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235D6BD-1FD4-5B76-C78F-52049DB26111}"/>
                </a:ext>
              </a:extLst>
            </p:cNvPr>
            <p:cNvCxnSpPr>
              <a:cxnSpLocks/>
              <a:stCxn id="10" idx="2"/>
              <a:endCxn id="9" idx="6"/>
            </p:cNvCxnSpPr>
            <p:nvPr/>
          </p:nvCxnSpPr>
          <p:spPr>
            <a:xfrm flipH="1">
              <a:off x="5700711" y="1524000"/>
              <a:ext cx="619126"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7F7BF60-5CFC-E141-DF83-1D4316F76985}"/>
                </a:ext>
              </a:extLst>
            </p:cNvPr>
            <p:cNvCxnSpPr>
              <a:cxnSpLocks/>
              <a:stCxn id="12" idx="1"/>
            </p:cNvCxnSpPr>
            <p:nvPr/>
          </p:nvCxnSpPr>
          <p:spPr>
            <a:xfrm flipH="1" flipV="1">
              <a:off x="4093369" y="3824286"/>
              <a:ext cx="932543" cy="1096853"/>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0CAA172-3D4C-4E76-49CF-3A00BEAE8386}"/>
                </a:ext>
              </a:extLst>
            </p:cNvPr>
            <p:cNvCxnSpPr>
              <a:cxnSpLocks/>
              <a:stCxn id="13" idx="2"/>
              <a:endCxn id="12" idx="6"/>
            </p:cNvCxnSpPr>
            <p:nvPr/>
          </p:nvCxnSpPr>
          <p:spPr>
            <a:xfrm flipH="1">
              <a:off x="5700710" y="5200650"/>
              <a:ext cx="619127"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等腰三角形 47">
              <a:extLst>
                <a:ext uri="{FF2B5EF4-FFF2-40B4-BE49-F238E27FC236}">
                  <a16:creationId xmlns:a16="http://schemas.microsoft.com/office/drawing/2014/main" id="{93CE75DA-D136-E4A8-8E61-AC508BF3F58E}"/>
                </a:ext>
              </a:extLst>
            </p:cNvPr>
            <p:cNvSpPr/>
            <p:nvPr/>
          </p:nvSpPr>
          <p:spPr>
            <a:xfrm>
              <a:off x="2126908" y="431385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72F4CF79-CDF8-B8F9-3EAE-DDF1BB736871}"/>
                </a:ext>
              </a:extLst>
            </p:cNvPr>
            <p:cNvSpPr/>
            <p:nvPr/>
          </p:nvSpPr>
          <p:spPr>
            <a:xfrm>
              <a:off x="717208" y="431385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0C616D92-F411-5FB6-34EA-34D7B19C52CF}"/>
                </a:ext>
              </a:extLst>
            </p:cNvPr>
            <p:cNvSpPr/>
            <p:nvPr/>
          </p:nvSpPr>
          <p:spPr>
            <a:xfrm>
              <a:off x="2126908" y="5195886"/>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a:extLst>
                <a:ext uri="{FF2B5EF4-FFF2-40B4-BE49-F238E27FC236}">
                  <a16:creationId xmlns:a16="http://schemas.microsoft.com/office/drawing/2014/main" id="{6431E001-8817-4393-526D-89864D966750}"/>
                </a:ext>
              </a:extLst>
            </p:cNvPr>
            <p:cNvSpPr/>
            <p:nvPr/>
          </p:nvSpPr>
          <p:spPr>
            <a:xfrm>
              <a:off x="3536608" y="431385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386A4BCD-DCA6-249A-F3E0-D7D066BA6185}"/>
                </a:ext>
              </a:extLst>
            </p:cNvPr>
            <p:cNvSpPr/>
            <p:nvPr/>
          </p:nvSpPr>
          <p:spPr>
            <a:xfrm>
              <a:off x="3536608" y="5195885"/>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F115F139-5488-21B4-CF43-3D9D7B048C04}"/>
                </a:ext>
              </a:extLst>
            </p:cNvPr>
            <p:cNvSpPr/>
            <p:nvPr/>
          </p:nvSpPr>
          <p:spPr>
            <a:xfrm>
              <a:off x="4946305" y="5931232"/>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5BE91C93-9055-85BC-512C-C8126CC2F6C4}"/>
                </a:ext>
              </a:extLst>
            </p:cNvPr>
            <p:cNvSpPr/>
            <p:nvPr/>
          </p:nvSpPr>
          <p:spPr>
            <a:xfrm>
              <a:off x="6356007" y="5931232"/>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744C5019-4D46-F99F-B4DF-ECF1D90C804A}"/>
                </a:ext>
              </a:extLst>
            </p:cNvPr>
            <p:cNvSpPr/>
            <p:nvPr/>
          </p:nvSpPr>
          <p:spPr>
            <a:xfrm>
              <a:off x="3545895" y="2320071"/>
              <a:ext cx="718232" cy="491511"/>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F7E52485-FAEA-FB1C-E825-618783A50559}"/>
                </a:ext>
              </a:extLst>
            </p:cNvPr>
            <p:cNvSpPr/>
            <p:nvPr/>
          </p:nvSpPr>
          <p:spPr>
            <a:xfrm>
              <a:off x="5068939" y="2314359"/>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0A5A429C-AB83-7D61-34EF-F65AD3B747D8}"/>
                </a:ext>
              </a:extLst>
            </p:cNvPr>
            <p:cNvSpPr/>
            <p:nvPr/>
          </p:nvSpPr>
          <p:spPr>
            <a:xfrm>
              <a:off x="6482018" y="2297419"/>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4D88E3DD-2E4A-F0E4-EB4A-6F90C9D93AE9}"/>
                </a:ext>
              </a:extLst>
            </p:cNvPr>
            <p:cNvSpPr/>
            <p:nvPr/>
          </p:nvSpPr>
          <p:spPr>
            <a:xfrm>
              <a:off x="9139237" y="3033712"/>
              <a:ext cx="790575" cy="790575"/>
            </a:xfrm>
            <a:prstGeom prst="ellipse">
              <a:avLst/>
            </a:prstGeom>
            <a:solidFill>
              <a:schemeClr val="bg1"/>
            </a:solidFill>
            <a:ln w="38100">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5CEE3CF0-E772-8276-BC33-5A6A0D20E208}"/>
                </a:ext>
              </a:extLst>
            </p:cNvPr>
            <p:cNvCxnSpPr>
              <a:cxnSpLocks/>
              <a:stCxn id="59" idx="2"/>
              <a:endCxn id="11" idx="6"/>
            </p:cNvCxnSpPr>
            <p:nvPr/>
          </p:nvCxnSpPr>
          <p:spPr>
            <a:xfrm flipH="1">
              <a:off x="8520112" y="3429000"/>
              <a:ext cx="619125" cy="0"/>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6B3AF02-FADD-861B-5EF5-259B5AF654EC}"/>
                </a:ext>
              </a:extLst>
            </p:cNvPr>
            <p:cNvCxnSpPr>
              <a:cxnSpLocks/>
              <a:stCxn id="11" idx="1"/>
              <a:endCxn id="10" idx="5"/>
            </p:cNvCxnSpPr>
            <p:nvPr/>
          </p:nvCxnSpPr>
          <p:spPr>
            <a:xfrm flipH="1" flipV="1">
              <a:off x="6994635" y="1803510"/>
              <a:ext cx="850679" cy="1345979"/>
            </a:xfrm>
            <a:prstGeom prst="straightConnector1">
              <a:avLst/>
            </a:prstGeom>
            <a:ln w="38100">
              <a:solidFill>
                <a:srgbClr val="8D0005"/>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等腰三角形 66">
              <a:extLst>
                <a:ext uri="{FF2B5EF4-FFF2-40B4-BE49-F238E27FC236}">
                  <a16:creationId xmlns:a16="http://schemas.microsoft.com/office/drawing/2014/main" id="{54872AEC-682D-3323-E193-5218D67F1346}"/>
                </a:ext>
              </a:extLst>
            </p:cNvPr>
            <p:cNvSpPr/>
            <p:nvPr/>
          </p:nvSpPr>
          <p:spPr>
            <a:xfrm>
              <a:off x="5056270" y="4156713"/>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ED18E55A-B2FC-589E-E3DD-F0519EA4B407}"/>
                </a:ext>
              </a:extLst>
            </p:cNvPr>
            <p:cNvSpPr/>
            <p:nvPr/>
          </p:nvSpPr>
          <p:spPr>
            <a:xfrm>
              <a:off x="6465972" y="4143348"/>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a:extLst>
                <a:ext uri="{FF2B5EF4-FFF2-40B4-BE49-F238E27FC236}">
                  <a16:creationId xmlns:a16="http://schemas.microsoft.com/office/drawing/2014/main" id="{687A4C66-416C-EF97-F6EE-81EBB7D170EB}"/>
                </a:ext>
              </a:extLst>
            </p:cNvPr>
            <p:cNvSpPr/>
            <p:nvPr/>
          </p:nvSpPr>
          <p:spPr>
            <a:xfrm>
              <a:off x="7875674" y="4104760"/>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3BC41280-EE27-CC29-93EF-DB995D289D1D}"/>
                </a:ext>
              </a:extLst>
            </p:cNvPr>
            <p:cNvSpPr/>
            <p:nvPr/>
          </p:nvSpPr>
          <p:spPr>
            <a:xfrm>
              <a:off x="9285376" y="4142374"/>
              <a:ext cx="498303" cy="341006"/>
            </a:xfrm>
            <a:prstGeom prst="triangle">
              <a:avLst/>
            </a:prstGeom>
            <a:solidFill>
              <a:schemeClr val="bg1"/>
            </a:solid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箭头连接符 70">
              <a:extLst>
                <a:ext uri="{FF2B5EF4-FFF2-40B4-BE49-F238E27FC236}">
                  <a16:creationId xmlns:a16="http://schemas.microsoft.com/office/drawing/2014/main" id="{D1CAC144-96E3-47F6-FB14-E09AF6645C94}"/>
                </a:ext>
              </a:extLst>
            </p:cNvPr>
            <p:cNvCxnSpPr>
              <a:cxnSpLocks/>
              <a:stCxn id="3" idx="4"/>
              <a:endCxn id="49" idx="0"/>
            </p:cNvCxnSpPr>
            <p:nvPr/>
          </p:nvCxnSpPr>
          <p:spPr>
            <a:xfrm flipH="1">
              <a:off x="1076324" y="3824287"/>
              <a:ext cx="1" cy="48956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126A6694-9BF1-AD98-8A85-8EA641125FC0}"/>
                </a:ext>
              </a:extLst>
            </p:cNvPr>
            <p:cNvCxnSpPr>
              <a:cxnSpLocks/>
              <a:stCxn id="4" idx="4"/>
              <a:endCxn id="48" idx="0"/>
            </p:cNvCxnSpPr>
            <p:nvPr/>
          </p:nvCxnSpPr>
          <p:spPr>
            <a:xfrm flipH="1">
              <a:off x="2486024" y="3824287"/>
              <a:ext cx="1" cy="48956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E0433CC-CB81-451C-BED9-FB7D4B288AA9}"/>
                </a:ext>
              </a:extLst>
            </p:cNvPr>
            <p:cNvCxnSpPr>
              <a:cxnSpLocks/>
              <a:stCxn id="48" idx="3"/>
              <a:endCxn id="50" idx="0"/>
            </p:cNvCxnSpPr>
            <p:nvPr/>
          </p:nvCxnSpPr>
          <p:spPr>
            <a:xfrm>
              <a:off x="2486024" y="4805362"/>
              <a:ext cx="0" cy="39052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B20960F-5407-3A04-192B-E5C7C04867FF}"/>
                </a:ext>
              </a:extLst>
            </p:cNvPr>
            <p:cNvCxnSpPr>
              <a:cxnSpLocks/>
              <a:stCxn id="5" idx="4"/>
              <a:endCxn id="51" idx="0"/>
            </p:cNvCxnSpPr>
            <p:nvPr/>
          </p:nvCxnSpPr>
          <p:spPr>
            <a:xfrm flipH="1">
              <a:off x="3895724" y="3824287"/>
              <a:ext cx="1" cy="48956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5CCF9DC1-2186-84D5-C3BB-F3BDA159196B}"/>
                </a:ext>
              </a:extLst>
            </p:cNvPr>
            <p:cNvCxnSpPr>
              <a:cxnSpLocks/>
              <a:stCxn id="51" idx="3"/>
              <a:endCxn id="52" idx="0"/>
            </p:cNvCxnSpPr>
            <p:nvPr/>
          </p:nvCxnSpPr>
          <p:spPr>
            <a:xfrm>
              <a:off x="3895724" y="4805362"/>
              <a:ext cx="0" cy="390523"/>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F433D65-6C98-6685-0219-6445E43ED2A3}"/>
                </a:ext>
              </a:extLst>
            </p:cNvPr>
            <p:cNvCxnSpPr>
              <a:cxnSpLocks/>
              <a:stCxn id="6" idx="4"/>
              <a:endCxn id="67" idx="0"/>
            </p:cNvCxnSpPr>
            <p:nvPr/>
          </p:nvCxnSpPr>
          <p:spPr>
            <a:xfrm flipH="1">
              <a:off x="5305422" y="3824287"/>
              <a:ext cx="3" cy="332426"/>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C5C0224F-DDB1-4753-7514-A5C23EDA3604}"/>
                </a:ext>
              </a:extLst>
            </p:cNvPr>
            <p:cNvCxnSpPr>
              <a:cxnSpLocks/>
              <a:stCxn id="7" idx="4"/>
              <a:endCxn id="68" idx="0"/>
            </p:cNvCxnSpPr>
            <p:nvPr/>
          </p:nvCxnSpPr>
          <p:spPr>
            <a:xfrm flipH="1">
              <a:off x="6715124" y="3824287"/>
              <a:ext cx="1" cy="319061"/>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8424AEA0-21DB-610B-00A7-B8D0464253FC}"/>
                </a:ext>
              </a:extLst>
            </p:cNvPr>
            <p:cNvCxnSpPr>
              <a:cxnSpLocks/>
              <a:stCxn id="11" idx="4"/>
              <a:endCxn id="69" idx="0"/>
            </p:cNvCxnSpPr>
            <p:nvPr/>
          </p:nvCxnSpPr>
          <p:spPr>
            <a:xfrm>
              <a:off x="8124825" y="3824287"/>
              <a:ext cx="1" cy="280473"/>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59A3210-217D-06D4-A8F7-AEDD4E9E9DFA}"/>
                </a:ext>
              </a:extLst>
            </p:cNvPr>
            <p:cNvCxnSpPr>
              <a:cxnSpLocks/>
              <a:stCxn id="59" idx="4"/>
              <a:endCxn id="70" idx="0"/>
            </p:cNvCxnSpPr>
            <p:nvPr/>
          </p:nvCxnSpPr>
          <p:spPr>
            <a:xfrm>
              <a:off x="9534525" y="3824287"/>
              <a:ext cx="3" cy="318087"/>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1BAF4BCD-7370-D639-0A1F-C6657C9689DE}"/>
                </a:ext>
              </a:extLst>
            </p:cNvPr>
            <p:cNvCxnSpPr>
              <a:cxnSpLocks/>
              <a:stCxn id="13" idx="4"/>
              <a:endCxn id="54" idx="0"/>
            </p:cNvCxnSpPr>
            <p:nvPr/>
          </p:nvCxnSpPr>
          <p:spPr>
            <a:xfrm flipH="1">
              <a:off x="6715123" y="5595937"/>
              <a:ext cx="2" cy="335295"/>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9466EB43-531C-C8AD-49AE-55B0A73D758C}"/>
                </a:ext>
              </a:extLst>
            </p:cNvPr>
            <p:cNvCxnSpPr>
              <a:cxnSpLocks/>
              <a:stCxn id="12" idx="4"/>
              <a:endCxn id="53" idx="0"/>
            </p:cNvCxnSpPr>
            <p:nvPr/>
          </p:nvCxnSpPr>
          <p:spPr>
            <a:xfrm flipH="1">
              <a:off x="5305421" y="5595937"/>
              <a:ext cx="2" cy="335295"/>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90098F4F-0E3A-9747-1C9A-4795E0C9318C}"/>
                </a:ext>
              </a:extLst>
            </p:cNvPr>
            <p:cNvCxnSpPr>
              <a:cxnSpLocks/>
              <a:stCxn id="8" idx="4"/>
              <a:endCxn id="55" idx="0"/>
            </p:cNvCxnSpPr>
            <p:nvPr/>
          </p:nvCxnSpPr>
          <p:spPr>
            <a:xfrm>
              <a:off x="3895724" y="1919287"/>
              <a:ext cx="9287" cy="400784"/>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6F5DBA8E-56D5-E157-DFF1-FEFA816D8D99}"/>
                </a:ext>
              </a:extLst>
            </p:cNvPr>
            <p:cNvCxnSpPr>
              <a:cxnSpLocks/>
              <a:stCxn id="9" idx="4"/>
              <a:endCxn id="56" idx="0"/>
            </p:cNvCxnSpPr>
            <p:nvPr/>
          </p:nvCxnSpPr>
          <p:spPr>
            <a:xfrm>
              <a:off x="5305424" y="1919287"/>
              <a:ext cx="12667" cy="395072"/>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2BEC47B-5E0A-B6B8-5C1E-3D3AB9635EC7}"/>
                </a:ext>
              </a:extLst>
            </p:cNvPr>
            <p:cNvCxnSpPr>
              <a:cxnSpLocks/>
              <a:stCxn id="10" idx="4"/>
              <a:endCxn id="57" idx="0"/>
            </p:cNvCxnSpPr>
            <p:nvPr/>
          </p:nvCxnSpPr>
          <p:spPr>
            <a:xfrm>
              <a:off x="6715125" y="1919287"/>
              <a:ext cx="16045" cy="378132"/>
            </a:xfrm>
            <a:prstGeom prst="straightConnector1">
              <a:avLst/>
            </a:prstGeom>
            <a:ln w="25400">
              <a:solidFill>
                <a:schemeClr val="bg1">
                  <a:lumMod val="50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7" name="矩形: 圆角 126">
              <a:extLst>
                <a:ext uri="{FF2B5EF4-FFF2-40B4-BE49-F238E27FC236}">
                  <a16:creationId xmlns:a16="http://schemas.microsoft.com/office/drawing/2014/main" id="{D6C45A87-3ED8-4FE3-5FB3-77818572CB92}"/>
                </a:ext>
              </a:extLst>
            </p:cNvPr>
            <p:cNvSpPr/>
            <p:nvPr/>
          </p:nvSpPr>
          <p:spPr>
            <a:xfrm>
              <a:off x="7886859" y="1307002"/>
              <a:ext cx="974235" cy="43399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pr-17</a:t>
              </a:r>
              <a:endParaRPr lang="zh-CN" altLang="en-US" b="1" dirty="0"/>
            </a:p>
          </p:txBody>
        </p:sp>
        <p:sp>
          <p:nvSpPr>
            <p:cNvPr id="128" name="矩形: 圆角 127">
              <a:extLst>
                <a:ext uri="{FF2B5EF4-FFF2-40B4-BE49-F238E27FC236}">
                  <a16:creationId xmlns:a16="http://schemas.microsoft.com/office/drawing/2014/main" id="{0E429665-7695-A0A6-1CE2-8FD937911292}"/>
                </a:ext>
              </a:extLst>
            </p:cNvPr>
            <p:cNvSpPr/>
            <p:nvPr/>
          </p:nvSpPr>
          <p:spPr>
            <a:xfrm>
              <a:off x="10571337" y="3212003"/>
              <a:ext cx="1185824" cy="43399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master</a:t>
              </a:r>
              <a:endParaRPr lang="zh-CN" altLang="en-US" b="1" dirty="0"/>
            </a:p>
          </p:txBody>
        </p:sp>
        <p:sp>
          <p:nvSpPr>
            <p:cNvPr id="129" name="矩形: 圆角 128">
              <a:extLst>
                <a:ext uri="{FF2B5EF4-FFF2-40B4-BE49-F238E27FC236}">
                  <a16:creationId xmlns:a16="http://schemas.microsoft.com/office/drawing/2014/main" id="{22A996DB-AD78-8535-CD28-D30FE4FE0757}"/>
                </a:ext>
              </a:extLst>
            </p:cNvPr>
            <p:cNvSpPr/>
            <p:nvPr/>
          </p:nvSpPr>
          <p:spPr>
            <a:xfrm>
              <a:off x="7822743" y="4957691"/>
              <a:ext cx="974235" cy="433995"/>
            </a:xfrm>
            <a:prstGeom prst="roundRec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dev</a:t>
              </a:r>
              <a:endParaRPr lang="zh-CN" altLang="en-US" b="1" dirty="0"/>
            </a:p>
          </p:txBody>
        </p:sp>
        <p:cxnSp>
          <p:nvCxnSpPr>
            <p:cNvPr id="131" name="直接箭头连接符 130">
              <a:extLst>
                <a:ext uri="{FF2B5EF4-FFF2-40B4-BE49-F238E27FC236}">
                  <a16:creationId xmlns:a16="http://schemas.microsoft.com/office/drawing/2014/main" id="{A67EA339-7111-D5FF-37BD-1ED89017B1F3}"/>
                </a:ext>
              </a:extLst>
            </p:cNvPr>
            <p:cNvCxnSpPr>
              <a:stCxn id="127" idx="1"/>
              <a:endCxn id="10" idx="6"/>
            </p:cNvCxnSpPr>
            <p:nvPr/>
          </p:nvCxnSpPr>
          <p:spPr>
            <a:xfrm flipH="1">
              <a:off x="7110412" y="1524000"/>
              <a:ext cx="776447" cy="0"/>
            </a:xfrm>
            <a:prstGeom prst="straightConnector1">
              <a:avLst/>
            </a:prstGeom>
            <a:ln w="38100">
              <a:solidFill>
                <a:srgbClr val="8D000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CDFF54E0-E76F-342F-13DA-1C3A2FAEA97F}"/>
                </a:ext>
              </a:extLst>
            </p:cNvPr>
            <p:cNvCxnSpPr>
              <a:cxnSpLocks/>
              <a:stCxn id="128" idx="1"/>
              <a:endCxn id="59" idx="6"/>
            </p:cNvCxnSpPr>
            <p:nvPr/>
          </p:nvCxnSpPr>
          <p:spPr>
            <a:xfrm flipH="1">
              <a:off x="9929811" y="3429000"/>
              <a:ext cx="641526" cy="0"/>
            </a:xfrm>
            <a:prstGeom prst="straightConnector1">
              <a:avLst/>
            </a:prstGeom>
            <a:ln w="38100">
              <a:solidFill>
                <a:srgbClr val="8D000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2A3819-091C-5CC3-CF59-757F837669A1}"/>
                </a:ext>
              </a:extLst>
            </p:cNvPr>
            <p:cNvCxnSpPr>
              <a:cxnSpLocks/>
              <a:stCxn id="129" idx="1"/>
              <a:endCxn id="13" idx="6"/>
            </p:cNvCxnSpPr>
            <p:nvPr/>
          </p:nvCxnSpPr>
          <p:spPr>
            <a:xfrm flipH="1">
              <a:off x="7110412" y="5174689"/>
              <a:ext cx="712331" cy="25961"/>
            </a:xfrm>
            <a:prstGeom prst="straightConnector1">
              <a:avLst/>
            </a:prstGeom>
            <a:ln w="38100">
              <a:solidFill>
                <a:srgbClr val="8D0005"/>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55E742DE-91F3-2931-D950-233335A56EA6}"/>
              </a:ext>
            </a:extLst>
          </p:cNvPr>
          <p:cNvSpPr txBox="1"/>
          <p:nvPr/>
        </p:nvSpPr>
        <p:spPr>
          <a:xfrm>
            <a:off x="281833" y="1063051"/>
            <a:ext cx="11449102" cy="1477328"/>
          </a:xfrm>
          <a:prstGeom prst="rect">
            <a:avLst/>
          </a:prstGeom>
          <a:noFill/>
        </p:spPr>
        <p:txBody>
          <a:bodyPr wrap="square" rtlCol="0">
            <a:spAutoFit/>
          </a:bodyPr>
          <a:lstStyle/>
          <a:p>
            <a:r>
              <a:rPr lang="en-US" altLang="zh-CN" dirty="0">
                <a:solidFill>
                  <a:srgbClr val="374151"/>
                </a:solidFill>
                <a:latin typeface="Söhne"/>
              </a:rPr>
              <a:t>·A</a:t>
            </a:r>
            <a:r>
              <a:rPr lang="en-US" altLang="zh-CN" b="0" i="0" dirty="0">
                <a:solidFill>
                  <a:srgbClr val="374151"/>
                </a:solidFill>
                <a:effectLst/>
                <a:latin typeface="Söhne"/>
              </a:rPr>
              <a:t> branch is a lightweight movable pointer to a specific commit in a repository's version history. </a:t>
            </a:r>
          </a:p>
          <a:p>
            <a:r>
              <a:rPr lang="en-US" altLang="zh-CN" b="0" i="0" dirty="0">
                <a:solidFill>
                  <a:srgbClr val="374151"/>
                </a:solidFill>
                <a:effectLst/>
                <a:latin typeface="Söhne"/>
              </a:rPr>
              <a:t>·It is used to isolate changes made to the codebase so that they do not interfere with the work of other developers. </a:t>
            </a:r>
          </a:p>
          <a:p>
            <a:r>
              <a:rPr lang="en-US" altLang="zh-CN" dirty="0">
                <a:solidFill>
                  <a:srgbClr val="374151"/>
                </a:solidFill>
                <a:latin typeface="Söhne"/>
              </a:rPr>
              <a:t>·</a:t>
            </a:r>
            <a:r>
              <a:rPr lang="en-US" altLang="zh-CN" b="0" i="0" dirty="0">
                <a:solidFill>
                  <a:srgbClr val="374151"/>
                </a:solidFill>
                <a:effectLst/>
                <a:latin typeface="Söhne"/>
              </a:rPr>
              <a:t>Branches allow developers to work in parallel without affecting the main codebase.  </a:t>
            </a:r>
          </a:p>
          <a:p>
            <a:r>
              <a:rPr lang="en-US" altLang="zh-CN" dirty="0">
                <a:solidFill>
                  <a:srgbClr val="374151"/>
                </a:solidFill>
                <a:latin typeface="Söhne"/>
              </a:rPr>
              <a:t> </a:t>
            </a:r>
            <a:r>
              <a:rPr lang="en-US" altLang="zh-CN" b="0" i="0" dirty="0">
                <a:solidFill>
                  <a:srgbClr val="374151"/>
                </a:solidFill>
                <a:effectLst/>
                <a:latin typeface="Söhne"/>
              </a:rPr>
              <a:t>Once the changes are complete and tested, they can be merged back into the main branch.</a:t>
            </a:r>
          </a:p>
          <a:p>
            <a:r>
              <a:rPr lang="en-US" altLang="zh-CN" dirty="0">
                <a:solidFill>
                  <a:srgbClr val="374151"/>
                </a:solidFill>
                <a:latin typeface="Söhne"/>
              </a:rPr>
              <a:t>·Default branch is ‘master’, which represents the main codebase</a:t>
            </a:r>
            <a:endParaRPr lang="en-US" altLang="zh-CN" dirty="0"/>
          </a:p>
        </p:txBody>
      </p:sp>
    </p:spTree>
    <p:extLst>
      <p:ext uri="{BB962C8B-B14F-4D97-AF65-F5344CB8AC3E}">
        <p14:creationId xmlns:p14="http://schemas.microsoft.com/office/powerpoint/2010/main" val="3635221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E1ECE-32C7-687A-DEAD-DF1E66280309}"/>
              </a:ext>
            </a:extLst>
          </p:cNvPr>
          <p:cNvSpPr>
            <a:spLocks noGrp="1"/>
          </p:cNvSpPr>
          <p:nvPr>
            <p:ph type="title"/>
          </p:nvPr>
        </p:nvSpPr>
        <p:spPr/>
        <p:txBody>
          <a:bodyPr/>
          <a:lstStyle/>
          <a:p>
            <a:r>
              <a:rPr lang="en-US" altLang="zh-CN" dirty="0"/>
              <a:t>Creating a Branch</a:t>
            </a:r>
            <a:endParaRPr lang="zh-CN" altLang="en-US" dirty="0"/>
          </a:p>
        </p:txBody>
      </p:sp>
      <p:sp>
        <p:nvSpPr>
          <p:cNvPr id="7" name="流程图: 文档 6">
            <a:extLst>
              <a:ext uri="{FF2B5EF4-FFF2-40B4-BE49-F238E27FC236}">
                <a16:creationId xmlns:a16="http://schemas.microsoft.com/office/drawing/2014/main" id="{5D60DE13-D079-3BE3-51E2-E428C47773F9}"/>
              </a:ext>
            </a:extLst>
          </p:cNvPr>
          <p:cNvSpPr/>
          <p:nvPr/>
        </p:nvSpPr>
        <p:spPr>
          <a:xfrm>
            <a:off x="992187" y="4187309"/>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469BFBB-3FBD-1EBE-64AD-F0CD45C9D5DC}"/>
              </a:ext>
            </a:extLst>
          </p:cNvPr>
          <p:cNvSpPr txBox="1"/>
          <p:nvPr/>
        </p:nvSpPr>
        <p:spPr>
          <a:xfrm>
            <a:off x="1044141" y="4266486"/>
            <a:ext cx="1163781" cy="338554"/>
          </a:xfrm>
          <a:prstGeom prst="rect">
            <a:avLst/>
          </a:prstGeom>
          <a:noFill/>
        </p:spPr>
        <p:txBody>
          <a:bodyPr wrap="square" rtlCol="0">
            <a:spAutoFit/>
          </a:bodyPr>
          <a:lstStyle/>
          <a:p>
            <a:r>
              <a:rPr lang="en-US" altLang="zh-CN" sz="1600" b="1" dirty="0">
                <a:solidFill>
                  <a:schemeClr val="bg1"/>
                </a:solidFill>
                <a:latin typeface="+mj-lt"/>
              </a:rPr>
              <a:t>87ba8bc</a:t>
            </a:r>
            <a:endParaRPr lang="zh-CN" altLang="en-US" sz="1600" b="1" dirty="0">
              <a:solidFill>
                <a:schemeClr val="bg1"/>
              </a:solidFill>
              <a:latin typeface="+mj-lt"/>
            </a:endParaRPr>
          </a:p>
        </p:txBody>
      </p:sp>
      <p:sp>
        <p:nvSpPr>
          <p:cNvPr id="9" name="矩形 8">
            <a:extLst>
              <a:ext uri="{FF2B5EF4-FFF2-40B4-BE49-F238E27FC236}">
                <a16:creationId xmlns:a16="http://schemas.microsoft.com/office/drawing/2014/main" id="{7A04B9A0-88DB-20CF-3FA8-5B0F24B6606F}"/>
              </a:ext>
            </a:extLst>
          </p:cNvPr>
          <p:cNvSpPr/>
          <p:nvPr/>
        </p:nvSpPr>
        <p:spPr>
          <a:xfrm>
            <a:off x="1407137" y="4662187"/>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FE7BCBA-5535-0FD7-EA9C-44B34040E46E}"/>
              </a:ext>
            </a:extLst>
          </p:cNvPr>
          <p:cNvSpPr/>
          <p:nvPr/>
        </p:nvSpPr>
        <p:spPr>
          <a:xfrm>
            <a:off x="1072355" y="4906771"/>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CADC840-34D1-7979-45A8-D205E0EBEE28}"/>
              </a:ext>
            </a:extLst>
          </p:cNvPr>
          <p:cNvSpPr/>
          <p:nvPr/>
        </p:nvSpPr>
        <p:spPr>
          <a:xfrm>
            <a:off x="1405550" y="4903668"/>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EDE5D9C-BA2B-AF0C-9014-ABED14EF2807}"/>
              </a:ext>
            </a:extLst>
          </p:cNvPr>
          <p:cNvSpPr/>
          <p:nvPr/>
        </p:nvSpPr>
        <p:spPr>
          <a:xfrm>
            <a:off x="1776843" y="4906770"/>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a:extLst>
              <a:ext uri="{FF2B5EF4-FFF2-40B4-BE49-F238E27FC236}">
                <a16:creationId xmlns:a16="http://schemas.microsoft.com/office/drawing/2014/main" id="{8A84E891-C25C-1DB4-AFCB-1289B4273F9C}"/>
              </a:ext>
            </a:extLst>
          </p:cNvPr>
          <p:cNvCxnSpPr>
            <a:stCxn id="9" idx="2"/>
            <a:endCxn id="10" idx="0"/>
          </p:cNvCxnSpPr>
          <p:nvPr/>
        </p:nvCxnSpPr>
        <p:spPr>
          <a:xfrm rot="5400000">
            <a:off x="1311923" y="4680985"/>
            <a:ext cx="116790" cy="334782"/>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F6B6B163-5D99-9B47-BE4C-2E1F67E716E3}"/>
              </a:ext>
            </a:extLst>
          </p:cNvPr>
          <p:cNvCxnSpPr>
            <a:stCxn id="9" idx="2"/>
            <a:endCxn id="12" idx="0"/>
          </p:cNvCxnSpPr>
          <p:nvPr/>
        </p:nvCxnSpPr>
        <p:spPr>
          <a:xfrm rot="16200000" flipH="1">
            <a:off x="1664168" y="4663522"/>
            <a:ext cx="116789" cy="369706"/>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B06949F9-A47B-A9C3-7EA5-157E4A7E42E0}"/>
              </a:ext>
            </a:extLst>
          </p:cNvPr>
          <p:cNvCxnSpPr>
            <a:stCxn id="9" idx="2"/>
            <a:endCxn id="11" idx="0"/>
          </p:cNvCxnSpPr>
          <p:nvPr/>
        </p:nvCxnSpPr>
        <p:spPr>
          <a:xfrm rot="5400000">
            <a:off x="1480073" y="4846031"/>
            <a:ext cx="113687" cy="1587"/>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流程图: 文档 19">
            <a:extLst>
              <a:ext uri="{FF2B5EF4-FFF2-40B4-BE49-F238E27FC236}">
                <a16:creationId xmlns:a16="http://schemas.microsoft.com/office/drawing/2014/main" id="{BE54F7D8-DFF2-91BE-1684-88439E6E2E4C}"/>
              </a:ext>
            </a:extLst>
          </p:cNvPr>
          <p:cNvSpPr/>
          <p:nvPr/>
        </p:nvSpPr>
        <p:spPr>
          <a:xfrm>
            <a:off x="2622872" y="4187309"/>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0B32AA3-5E94-5BBB-0A44-2A37CD365414}"/>
              </a:ext>
            </a:extLst>
          </p:cNvPr>
          <p:cNvSpPr txBox="1"/>
          <p:nvPr/>
        </p:nvSpPr>
        <p:spPr>
          <a:xfrm>
            <a:off x="2674826" y="4266486"/>
            <a:ext cx="1163781" cy="338554"/>
          </a:xfrm>
          <a:prstGeom prst="rect">
            <a:avLst/>
          </a:prstGeom>
          <a:noFill/>
        </p:spPr>
        <p:txBody>
          <a:bodyPr wrap="square" rtlCol="0">
            <a:spAutoFit/>
          </a:bodyPr>
          <a:lstStyle/>
          <a:p>
            <a:r>
              <a:rPr lang="en-US" altLang="zh-CN" sz="1600" b="1" dirty="0">
                <a:solidFill>
                  <a:schemeClr val="bg1"/>
                </a:solidFill>
                <a:latin typeface="+mj-lt"/>
              </a:rPr>
              <a:t>43bd3ef</a:t>
            </a:r>
            <a:endParaRPr lang="zh-CN" altLang="en-US" sz="1600" b="1" dirty="0">
              <a:solidFill>
                <a:schemeClr val="bg1"/>
              </a:solidFill>
              <a:latin typeface="+mj-lt"/>
            </a:endParaRPr>
          </a:p>
        </p:txBody>
      </p:sp>
      <p:sp>
        <p:nvSpPr>
          <p:cNvPr id="22" name="矩形 21">
            <a:extLst>
              <a:ext uri="{FF2B5EF4-FFF2-40B4-BE49-F238E27FC236}">
                <a16:creationId xmlns:a16="http://schemas.microsoft.com/office/drawing/2014/main" id="{B769E563-14B4-3992-1E2D-4B87575BB73C}"/>
              </a:ext>
            </a:extLst>
          </p:cNvPr>
          <p:cNvSpPr/>
          <p:nvPr/>
        </p:nvSpPr>
        <p:spPr>
          <a:xfrm>
            <a:off x="3037822" y="4662187"/>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84A0BC3-A8E8-471C-A87C-25D4015FE72D}"/>
              </a:ext>
            </a:extLst>
          </p:cNvPr>
          <p:cNvSpPr/>
          <p:nvPr/>
        </p:nvSpPr>
        <p:spPr>
          <a:xfrm>
            <a:off x="2703040" y="4906771"/>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0B4EF7C-9EAD-256B-1399-C164D82DFF4D}"/>
              </a:ext>
            </a:extLst>
          </p:cNvPr>
          <p:cNvSpPr/>
          <p:nvPr/>
        </p:nvSpPr>
        <p:spPr>
          <a:xfrm>
            <a:off x="3036235" y="4903668"/>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42F91BD-6125-BB83-AA44-277953E86131}"/>
              </a:ext>
            </a:extLst>
          </p:cNvPr>
          <p:cNvSpPr/>
          <p:nvPr/>
        </p:nvSpPr>
        <p:spPr>
          <a:xfrm>
            <a:off x="3407528" y="4906770"/>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连接符: 肘形 25">
            <a:extLst>
              <a:ext uri="{FF2B5EF4-FFF2-40B4-BE49-F238E27FC236}">
                <a16:creationId xmlns:a16="http://schemas.microsoft.com/office/drawing/2014/main" id="{071B8D72-1C75-CC33-3CF5-4AE2983C1A57}"/>
              </a:ext>
            </a:extLst>
          </p:cNvPr>
          <p:cNvCxnSpPr>
            <a:stCxn id="22" idx="2"/>
            <a:endCxn id="23" idx="0"/>
          </p:cNvCxnSpPr>
          <p:nvPr/>
        </p:nvCxnSpPr>
        <p:spPr>
          <a:xfrm rot="5400000">
            <a:off x="2942608" y="4680985"/>
            <a:ext cx="116790" cy="334782"/>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3CAD4C40-36A4-AE15-D2E0-88059A44D1A8}"/>
              </a:ext>
            </a:extLst>
          </p:cNvPr>
          <p:cNvCxnSpPr>
            <a:stCxn id="22" idx="2"/>
            <a:endCxn id="25" idx="0"/>
          </p:cNvCxnSpPr>
          <p:nvPr/>
        </p:nvCxnSpPr>
        <p:spPr>
          <a:xfrm rot="16200000" flipH="1">
            <a:off x="3294853" y="4663522"/>
            <a:ext cx="116789" cy="369706"/>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0A576EF6-B4FE-F07E-EE39-D8116BD71945}"/>
              </a:ext>
            </a:extLst>
          </p:cNvPr>
          <p:cNvCxnSpPr>
            <a:stCxn id="22" idx="2"/>
            <a:endCxn id="24" idx="0"/>
          </p:cNvCxnSpPr>
          <p:nvPr/>
        </p:nvCxnSpPr>
        <p:spPr>
          <a:xfrm rot="5400000">
            <a:off x="3110758" y="4846031"/>
            <a:ext cx="113687" cy="1587"/>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流程图: 文档 28">
            <a:extLst>
              <a:ext uri="{FF2B5EF4-FFF2-40B4-BE49-F238E27FC236}">
                <a16:creationId xmlns:a16="http://schemas.microsoft.com/office/drawing/2014/main" id="{4D60BDE5-517E-4EC3-44F3-185C052A3E21}"/>
              </a:ext>
            </a:extLst>
          </p:cNvPr>
          <p:cNvSpPr/>
          <p:nvPr/>
        </p:nvSpPr>
        <p:spPr>
          <a:xfrm>
            <a:off x="4229997" y="4187309"/>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4191C63-9B12-F6DA-8BAC-A138C71F4A83}"/>
              </a:ext>
            </a:extLst>
          </p:cNvPr>
          <p:cNvSpPr txBox="1"/>
          <p:nvPr/>
        </p:nvSpPr>
        <p:spPr>
          <a:xfrm>
            <a:off x="4281951" y="4266486"/>
            <a:ext cx="1163781" cy="338554"/>
          </a:xfrm>
          <a:prstGeom prst="rect">
            <a:avLst/>
          </a:prstGeom>
          <a:noFill/>
        </p:spPr>
        <p:txBody>
          <a:bodyPr wrap="square" rtlCol="0">
            <a:spAutoFit/>
          </a:bodyPr>
          <a:lstStyle/>
          <a:p>
            <a:r>
              <a:rPr lang="en-US" altLang="zh-CN" sz="1600" b="1" dirty="0">
                <a:solidFill>
                  <a:schemeClr val="bg1"/>
                </a:solidFill>
                <a:latin typeface="+mj-lt"/>
              </a:rPr>
              <a:t>d21be2c</a:t>
            </a:r>
            <a:endParaRPr lang="zh-CN" altLang="en-US" sz="1600" b="1" dirty="0">
              <a:solidFill>
                <a:schemeClr val="bg1"/>
              </a:solidFill>
              <a:latin typeface="+mj-lt"/>
            </a:endParaRPr>
          </a:p>
        </p:txBody>
      </p:sp>
      <p:sp>
        <p:nvSpPr>
          <p:cNvPr id="31" name="矩形 30">
            <a:extLst>
              <a:ext uri="{FF2B5EF4-FFF2-40B4-BE49-F238E27FC236}">
                <a16:creationId xmlns:a16="http://schemas.microsoft.com/office/drawing/2014/main" id="{0AF619E5-6BC6-3C62-239D-DECF81B8A2FF}"/>
              </a:ext>
            </a:extLst>
          </p:cNvPr>
          <p:cNvSpPr/>
          <p:nvPr/>
        </p:nvSpPr>
        <p:spPr>
          <a:xfrm>
            <a:off x="4644947" y="4662187"/>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C78C57E-FA36-FE4E-C157-0E738513AB38}"/>
              </a:ext>
            </a:extLst>
          </p:cNvPr>
          <p:cNvSpPr/>
          <p:nvPr/>
        </p:nvSpPr>
        <p:spPr>
          <a:xfrm>
            <a:off x="4310165" y="4906771"/>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B1C654F-1EAC-FF6F-8D90-4F4BDC34A3A7}"/>
              </a:ext>
            </a:extLst>
          </p:cNvPr>
          <p:cNvSpPr/>
          <p:nvPr/>
        </p:nvSpPr>
        <p:spPr>
          <a:xfrm>
            <a:off x="4643360" y="4903668"/>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14CD2D2-6BFE-4494-F366-FF4B67A020E1}"/>
              </a:ext>
            </a:extLst>
          </p:cNvPr>
          <p:cNvSpPr/>
          <p:nvPr/>
        </p:nvSpPr>
        <p:spPr>
          <a:xfrm>
            <a:off x="5014653" y="4906770"/>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连接符: 肘形 34">
            <a:extLst>
              <a:ext uri="{FF2B5EF4-FFF2-40B4-BE49-F238E27FC236}">
                <a16:creationId xmlns:a16="http://schemas.microsoft.com/office/drawing/2014/main" id="{C28BBE6D-0D26-E528-9CC5-5888B3485F7B}"/>
              </a:ext>
            </a:extLst>
          </p:cNvPr>
          <p:cNvCxnSpPr>
            <a:stCxn id="31" idx="2"/>
            <a:endCxn id="32" idx="0"/>
          </p:cNvCxnSpPr>
          <p:nvPr/>
        </p:nvCxnSpPr>
        <p:spPr>
          <a:xfrm rot="5400000">
            <a:off x="4549733" y="4680985"/>
            <a:ext cx="116790" cy="334782"/>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013A0428-E8F7-21E4-DD65-D54B96C5F070}"/>
              </a:ext>
            </a:extLst>
          </p:cNvPr>
          <p:cNvCxnSpPr>
            <a:stCxn id="31" idx="2"/>
            <a:endCxn id="34" idx="0"/>
          </p:cNvCxnSpPr>
          <p:nvPr/>
        </p:nvCxnSpPr>
        <p:spPr>
          <a:xfrm rot="16200000" flipH="1">
            <a:off x="4901978" y="4663522"/>
            <a:ext cx="116789" cy="369706"/>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364468F-BE8F-769E-AA0C-D4B24E3ED84B}"/>
              </a:ext>
            </a:extLst>
          </p:cNvPr>
          <p:cNvCxnSpPr>
            <a:stCxn id="31" idx="2"/>
            <a:endCxn id="33" idx="0"/>
          </p:cNvCxnSpPr>
          <p:nvPr/>
        </p:nvCxnSpPr>
        <p:spPr>
          <a:xfrm rot="5400000">
            <a:off x="4717883" y="4846031"/>
            <a:ext cx="113687" cy="1587"/>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29E4031-F63D-A75B-1E62-2B373296BE45}"/>
              </a:ext>
            </a:extLst>
          </p:cNvPr>
          <p:cNvCxnSpPr>
            <a:stCxn id="20" idx="1"/>
            <a:endCxn id="7" idx="3"/>
          </p:cNvCxnSpPr>
          <p:nvPr/>
        </p:nvCxnSpPr>
        <p:spPr>
          <a:xfrm flipH="1">
            <a:off x="2083232" y="4789982"/>
            <a:ext cx="539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C42B2EF-A1F2-5976-F753-7C3EC6E53060}"/>
              </a:ext>
            </a:extLst>
          </p:cNvPr>
          <p:cNvCxnSpPr>
            <a:cxnSpLocks/>
            <a:stCxn id="29" idx="1"/>
            <a:endCxn id="20" idx="3"/>
          </p:cNvCxnSpPr>
          <p:nvPr/>
        </p:nvCxnSpPr>
        <p:spPr>
          <a:xfrm flipH="1">
            <a:off x="3713917" y="4789982"/>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箭头: 五边形 42">
            <a:extLst>
              <a:ext uri="{FF2B5EF4-FFF2-40B4-BE49-F238E27FC236}">
                <a16:creationId xmlns:a16="http://schemas.microsoft.com/office/drawing/2014/main" id="{984F93EF-824F-8256-8ED7-4A1847F50B13}"/>
              </a:ext>
            </a:extLst>
          </p:cNvPr>
          <p:cNvSpPr/>
          <p:nvPr/>
        </p:nvSpPr>
        <p:spPr>
          <a:xfrm>
            <a:off x="4323113" y="3272910"/>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44" name="箭头: 五边形 43">
            <a:extLst>
              <a:ext uri="{FF2B5EF4-FFF2-40B4-BE49-F238E27FC236}">
                <a16:creationId xmlns:a16="http://schemas.microsoft.com/office/drawing/2014/main" id="{BA14D573-B024-D5A2-29ED-2FF2E3F930C4}"/>
              </a:ext>
            </a:extLst>
          </p:cNvPr>
          <p:cNvSpPr/>
          <p:nvPr/>
        </p:nvSpPr>
        <p:spPr>
          <a:xfrm>
            <a:off x="4323113" y="2484834"/>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HEAD</a:t>
            </a:r>
            <a:endParaRPr lang="zh-CN" altLang="en-US" b="1" dirty="0">
              <a:latin typeface="+mj-lt"/>
            </a:endParaRPr>
          </a:p>
        </p:txBody>
      </p:sp>
      <p:cxnSp>
        <p:nvCxnSpPr>
          <p:cNvPr id="46" name="直接箭头连接符 45">
            <a:extLst>
              <a:ext uri="{FF2B5EF4-FFF2-40B4-BE49-F238E27FC236}">
                <a16:creationId xmlns:a16="http://schemas.microsoft.com/office/drawing/2014/main" id="{A0CAE6BF-6E18-FF42-4939-B8D7CCE9CBB2}"/>
              </a:ext>
            </a:extLst>
          </p:cNvPr>
          <p:cNvCxnSpPr>
            <a:stCxn id="44" idx="2"/>
            <a:endCxn id="43" idx="0"/>
          </p:cNvCxnSpPr>
          <p:nvPr/>
        </p:nvCxnSpPr>
        <p:spPr>
          <a:xfrm>
            <a:off x="4769300" y="2882177"/>
            <a:ext cx="0" cy="390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A48BFB2-392E-CF16-A540-76A9053B4C5D}"/>
              </a:ext>
            </a:extLst>
          </p:cNvPr>
          <p:cNvCxnSpPr>
            <a:cxnSpLocks/>
            <a:stCxn id="43" idx="2"/>
            <a:endCxn id="29" idx="0"/>
          </p:cNvCxnSpPr>
          <p:nvPr/>
        </p:nvCxnSpPr>
        <p:spPr>
          <a:xfrm>
            <a:off x="4769300" y="3670253"/>
            <a:ext cx="6220" cy="517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流程图: 文档 49">
            <a:extLst>
              <a:ext uri="{FF2B5EF4-FFF2-40B4-BE49-F238E27FC236}">
                <a16:creationId xmlns:a16="http://schemas.microsoft.com/office/drawing/2014/main" id="{1F4AE886-65FA-7FE2-3E71-75FEBE7588E3}"/>
              </a:ext>
            </a:extLst>
          </p:cNvPr>
          <p:cNvSpPr/>
          <p:nvPr/>
        </p:nvSpPr>
        <p:spPr>
          <a:xfrm>
            <a:off x="6383490" y="4187309"/>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CF5CECB2-DD68-D623-A600-AFDBD2F09A61}"/>
              </a:ext>
            </a:extLst>
          </p:cNvPr>
          <p:cNvSpPr txBox="1"/>
          <p:nvPr/>
        </p:nvSpPr>
        <p:spPr>
          <a:xfrm>
            <a:off x="6435444" y="4266486"/>
            <a:ext cx="1163781" cy="338554"/>
          </a:xfrm>
          <a:prstGeom prst="rect">
            <a:avLst/>
          </a:prstGeom>
          <a:noFill/>
        </p:spPr>
        <p:txBody>
          <a:bodyPr wrap="square" rtlCol="0">
            <a:spAutoFit/>
          </a:bodyPr>
          <a:lstStyle/>
          <a:p>
            <a:r>
              <a:rPr lang="en-US" altLang="zh-CN" sz="1600" b="1" dirty="0">
                <a:solidFill>
                  <a:schemeClr val="bg1"/>
                </a:solidFill>
                <a:latin typeface="+mj-lt"/>
              </a:rPr>
              <a:t>87ba8bc</a:t>
            </a:r>
            <a:endParaRPr lang="zh-CN" altLang="en-US" sz="1600" b="1" dirty="0">
              <a:solidFill>
                <a:schemeClr val="bg1"/>
              </a:solidFill>
              <a:latin typeface="+mj-lt"/>
            </a:endParaRPr>
          </a:p>
        </p:txBody>
      </p:sp>
      <p:sp>
        <p:nvSpPr>
          <p:cNvPr id="52" name="矩形 51">
            <a:extLst>
              <a:ext uri="{FF2B5EF4-FFF2-40B4-BE49-F238E27FC236}">
                <a16:creationId xmlns:a16="http://schemas.microsoft.com/office/drawing/2014/main" id="{D534B762-0039-5EC2-63FF-81A3BABD6585}"/>
              </a:ext>
            </a:extLst>
          </p:cNvPr>
          <p:cNvSpPr/>
          <p:nvPr/>
        </p:nvSpPr>
        <p:spPr>
          <a:xfrm>
            <a:off x="6798440" y="4662187"/>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F3D4924C-F21C-030A-08A7-74BF8BBDA890}"/>
              </a:ext>
            </a:extLst>
          </p:cNvPr>
          <p:cNvSpPr/>
          <p:nvPr/>
        </p:nvSpPr>
        <p:spPr>
          <a:xfrm>
            <a:off x="6463658" y="4906771"/>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D2A2FFD-6D64-5A74-A1FA-B8B89F9A4878}"/>
              </a:ext>
            </a:extLst>
          </p:cNvPr>
          <p:cNvSpPr/>
          <p:nvPr/>
        </p:nvSpPr>
        <p:spPr>
          <a:xfrm>
            <a:off x="6796853" y="4903668"/>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C331752-F266-78B0-F7F9-5EDF80299419}"/>
              </a:ext>
            </a:extLst>
          </p:cNvPr>
          <p:cNvSpPr/>
          <p:nvPr/>
        </p:nvSpPr>
        <p:spPr>
          <a:xfrm>
            <a:off x="7168146" y="4906770"/>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连接符: 肘形 55">
            <a:extLst>
              <a:ext uri="{FF2B5EF4-FFF2-40B4-BE49-F238E27FC236}">
                <a16:creationId xmlns:a16="http://schemas.microsoft.com/office/drawing/2014/main" id="{83D8FA8A-A775-DADC-B032-EEF43E403E5F}"/>
              </a:ext>
            </a:extLst>
          </p:cNvPr>
          <p:cNvCxnSpPr>
            <a:stCxn id="52" idx="2"/>
            <a:endCxn id="53" idx="0"/>
          </p:cNvCxnSpPr>
          <p:nvPr/>
        </p:nvCxnSpPr>
        <p:spPr>
          <a:xfrm rot="5400000">
            <a:off x="6703226" y="4680985"/>
            <a:ext cx="116790" cy="334782"/>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8965A11C-76CE-794B-A669-79B86D0B2220}"/>
              </a:ext>
            </a:extLst>
          </p:cNvPr>
          <p:cNvCxnSpPr>
            <a:stCxn id="52" idx="2"/>
            <a:endCxn id="55" idx="0"/>
          </p:cNvCxnSpPr>
          <p:nvPr/>
        </p:nvCxnSpPr>
        <p:spPr>
          <a:xfrm rot="16200000" flipH="1">
            <a:off x="7055471" y="4663522"/>
            <a:ext cx="116789" cy="369706"/>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F16EF786-8960-5D61-B132-8ACD171EE3DC}"/>
              </a:ext>
            </a:extLst>
          </p:cNvPr>
          <p:cNvCxnSpPr>
            <a:stCxn id="52" idx="2"/>
            <a:endCxn id="54" idx="0"/>
          </p:cNvCxnSpPr>
          <p:nvPr/>
        </p:nvCxnSpPr>
        <p:spPr>
          <a:xfrm rot="5400000">
            <a:off x="6871376" y="4846031"/>
            <a:ext cx="113687" cy="1587"/>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9" name="流程图: 文档 58">
            <a:extLst>
              <a:ext uri="{FF2B5EF4-FFF2-40B4-BE49-F238E27FC236}">
                <a16:creationId xmlns:a16="http://schemas.microsoft.com/office/drawing/2014/main" id="{1117A04D-008E-C1D9-8E72-0FD8AE98BB3E}"/>
              </a:ext>
            </a:extLst>
          </p:cNvPr>
          <p:cNvSpPr/>
          <p:nvPr/>
        </p:nvSpPr>
        <p:spPr>
          <a:xfrm>
            <a:off x="8014175" y="4187309"/>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44905BE1-2A9D-49F7-126C-A33A6A48786F}"/>
              </a:ext>
            </a:extLst>
          </p:cNvPr>
          <p:cNvSpPr txBox="1"/>
          <p:nvPr/>
        </p:nvSpPr>
        <p:spPr>
          <a:xfrm>
            <a:off x="8066129" y="4266486"/>
            <a:ext cx="1163781" cy="338554"/>
          </a:xfrm>
          <a:prstGeom prst="rect">
            <a:avLst/>
          </a:prstGeom>
          <a:noFill/>
        </p:spPr>
        <p:txBody>
          <a:bodyPr wrap="square" rtlCol="0">
            <a:spAutoFit/>
          </a:bodyPr>
          <a:lstStyle/>
          <a:p>
            <a:r>
              <a:rPr lang="en-US" altLang="zh-CN" sz="1600" b="1" dirty="0">
                <a:solidFill>
                  <a:schemeClr val="bg1"/>
                </a:solidFill>
                <a:latin typeface="+mj-lt"/>
              </a:rPr>
              <a:t>43bd3ef</a:t>
            </a:r>
            <a:endParaRPr lang="zh-CN" altLang="en-US" sz="1600" b="1" dirty="0">
              <a:solidFill>
                <a:schemeClr val="bg1"/>
              </a:solidFill>
              <a:latin typeface="+mj-lt"/>
            </a:endParaRPr>
          </a:p>
        </p:txBody>
      </p:sp>
      <p:sp>
        <p:nvSpPr>
          <p:cNvPr id="61" name="矩形 60">
            <a:extLst>
              <a:ext uri="{FF2B5EF4-FFF2-40B4-BE49-F238E27FC236}">
                <a16:creationId xmlns:a16="http://schemas.microsoft.com/office/drawing/2014/main" id="{AF8CCCA9-CC87-4C15-37E4-F59231E1892C}"/>
              </a:ext>
            </a:extLst>
          </p:cNvPr>
          <p:cNvSpPr/>
          <p:nvPr/>
        </p:nvSpPr>
        <p:spPr>
          <a:xfrm>
            <a:off x="8429125" y="4662187"/>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6FA51007-EC4D-D929-2A64-304565686517}"/>
              </a:ext>
            </a:extLst>
          </p:cNvPr>
          <p:cNvSpPr/>
          <p:nvPr/>
        </p:nvSpPr>
        <p:spPr>
          <a:xfrm>
            <a:off x="8094343" y="4906771"/>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0A6F583A-C3B2-F344-A9A9-6EA399B36ED0}"/>
              </a:ext>
            </a:extLst>
          </p:cNvPr>
          <p:cNvSpPr/>
          <p:nvPr/>
        </p:nvSpPr>
        <p:spPr>
          <a:xfrm>
            <a:off x="8427538" y="4903668"/>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F72C9CB1-889C-3DF1-5DE2-10E134AD11BD}"/>
              </a:ext>
            </a:extLst>
          </p:cNvPr>
          <p:cNvSpPr/>
          <p:nvPr/>
        </p:nvSpPr>
        <p:spPr>
          <a:xfrm>
            <a:off x="8798831" y="4906770"/>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连接符: 肘形 64">
            <a:extLst>
              <a:ext uri="{FF2B5EF4-FFF2-40B4-BE49-F238E27FC236}">
                <a16:creationId xmlns:a16="http://schemas.microsoft.com/office/drawing/2014/main" id="{0C5D59A7-70FA-A2E9-6BFF-D9A53381C605}"/>
              </a:ext>
            </a:extLst>
          </p:cNvPr>
          <p:cNvCxnSpPr>
            <a:stCxn id="61" idx="2"/>
            <a:endCxn id="62" idx="0"/>
          </p:cNvCxnSpPr>
          <p:nvPr/>
        </p:nvCxnSpPr>
        <p:spPr>
          <a:xfrm rot="5400000">
            <a:off x="8333911" y="4680985"/>
            <a:ext cx="116790" cy="334782"/>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1ABDB337-1FBF-5AD9-006C-4DC5CBE3ECB7}"/>
              </a:ext>
            </a:extLst>
          </p:cNvPr>
          <p:cNvCxnSpPr>
            <a:stCxn id="61" idx="2"/>
            <a:endCxn id="64" idx="0"/>
          </p:cNvCxnSpPr>
          <p:nvPr/>
        </p:nvCxnSpPr>
        <p:spPr>
          <a:xfrm rot="16200000" flipH="1">
            <a:off x="8686156" y="4663522"/>
            <a:ext cx="116789" cy="369706"/>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1320F91A-9550-250C-221E-9AB04DD174DD}"/>
              </a:ext>
            </a:extLst>
          </p:cNvPr>
          <p:cNvCxnSpPr>
            <a:stCxn id="61" idx="2"/>
            <a:endCxn id="63" idx="0"/>
          </p:cNvCxnSpPr>
          <p:nvPr/>
        </p:nvCxnSpPr>
        <p:spPr>
          <a:xfrm rot="5400000">
            <a:off x="8502061" y="4846031"/>
            <a:ext cx="113687" cy="1587"/>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流程图: 文档 67">
            <a:extLst>
              <a:ext uri="{FF2B5EF4-FFF2-40B4-BE49-F238E27FC236}">
                <a16:creationId xmlns:a16="http://schemas.microsoft.com/office/drawing/2014/main" id="{445715B9-F463-0BEB-C731-AFE749BB6CAF}"/>
              </a:ext>
            </a:extLst>
          </p:cNvPr>
          <p:cNvSpPr/>
          <p:nvPr/>
        </p:nvSpPr>
        <p:spPr>
          <a:xfrm>
            <a:off x="9621300" y="4187309"/>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EFD6E51D-8B90-17B8-FE1A-EC3ED9EF5E71}"/>
              </a:ext>
            </a:extLst>
          </p:cNvPr>
          <p:cNvSpPr txBox="1"/>
          <p:nvPr/>
        </p:nvSpPr>
        <p:spPr>
          <a:xfrm>
            <a:off x="9673254" y="4266486"/>
            <a:ext cx="1163781" cy="338554"/>
          </a:xfrm>
          <a:prstGeom prst="rect">
            <a:avLst/>
          </a:prstGeom>
          <a:noFill/>
        </p:spPr>
        <p:txBody>
          <a:bodyPr wrap="square" rtlCol="0">
            <a:spAutoFit/>
          </a:bodyPr>
          <a:lstStyle/>
          <a:p>
            <a:r>
              <a:rPr lang="en-US" altLang="zh-CN" sz="1600" b="1" dirty="0">
                <a:solidFill>
                  <a:schemeClr val="bg1"/>
                </a:solidFill>
                <a:latin typeface="+mj-lt"/>
              </a:rPr>
              <a:t>d21be2c</a:t>
            </a:r>
            <a:endParaRPr lang="zh-CN" altLang="en-US" sz="1600" b="1" dirty="0">
              <a:solidFill>
                <a:schemeClr val="bg1"/>
              </a:solidFill>
              <a:latin typeface="+mj-lt"/>
            </a:endParaRPr>
          </a:p>
        </p:txBody>
      </p:sp>
      <p:sp>
        <p:nvSpPr>
          <p:cNvPr id="70" name="矩形 69">
            <a:extLst>
              <a:ext uri="{FF2B5EF4-FFF2-40B4-BE49-F238E27FC236}">
                <a16:creationId xmlns:a16="http://schemas.microsoft.com/office/drawing/2014/main" id="{CFD27C4A-F6F2-9641-45AC-0C6D7DCB28D8}"/>
              </a:ext>
            </a:extLst>
          </p:cNvPr>
          <p:cNvSpPr/>
          <p:nvPr/>
        </p:nvSpPr>
        <p:spPr>
          <a:xfrm>
            <a:off x="10036250" y="4662187"/>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29AF7018-1ABF-D8DD-B06A-E9977C000283}"/>
              </a:ext>
            </a:extLst>
          </p:cNvPr>
          <p:cNvSpPr/>
          <p:nvPr/>
        </p:nvSpPr>
        <p:spPr>
          <a:xfrm>
            <a:off x="9701468" y="4906771"/>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3B0EF27-42A7-0BF6-FEC7-0D7A5485D4C2}"/>
              </a:ext>
            </a:extLst>
          </p:cNvPr>
          <p:cNvSpPr/>
          <p:nvPr/>
        </p:nvSpPr>
        <p:spPr>
          <a:xfrm>
            <a:off x="10034663" y="4903668"/>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1DF78436-AAB1-A559-DD44-D17185DD3F09}"/>
              </a:ext>
            </a:extLst>
          </p:cNvPr>
          <p:cNvSpPr/>
          <p:nvPr/>
        </p:nvSpPr>
        <p:spPr>
          <a:xfrm>
            <a:off x="10405956" y="4906770"/>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连接符: 肘形 73">
            <a:extLst>
              <a:ext uri="{FF2B5EF4-FFF2-40B4-BE49-F238E27FC236}">
                <a16:creationId xmlns:a16="http://schemas.microsoft.com/office/drawing/2014/main" id="{DDE329A0-299F-FA90-5A3D-C48FD152528A}"/>
              </a:ext>
            </a:extLst>
          </p:cNvPr>
          <p:cNvCxnSpPr>
            <a:stCxn id="70" idx="2"/>
            <a:endCxn id="71" idx="0"/>
          </p:cNvCxnSpPr>
          <p:nvPr/>
        </p:nvCxnSpPr>
        <p:spPr>
          <a:xfrm rot="5400000">
            <a:off x="9941036" y="4680985"/>
            <a:ext cx="116790" cy="334782"/>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FB5F5045-2B6F-ECD4-64E8-699C6DB885AE}"/>
              </a:ext>
            </a:extLst>
          </p:cNvPr>
          <p:cNvCxnSpPr>
            <a:stCxn id="70" idx="2"/>
            <a:endCxn id="73" idx="0"/>
          </p:cNvCxnSpPr>
          <p:nvPr/>
        </p:nvCxnSpPr>
        <p:spPr>
          <a:xfrm rot="16200000" flipH="1">
            <a:off x="10293281" y="4663522"/>
            <a:ext cx="116789" cy="369706"/>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A3F5DFE4-6E62-8FD6-75F2-90CC69DA2B87}"/>
              </a:ext>
            </a:extLst>
          </p:cNvPr>
          <p:cNvCxnSpPr>
            <a:stCxn id="70" idx="2"/>
            <a:endCxn id="72" idx="0"/>
          </p:cNvCxnSpPr>
          <p:nvPr/>
        </p:nvCxnSpPr>
        <p:spPr>
          <a:xfrm rot="5400000">
            <a:off x="10109186" y="4846031"/>
            <a:ext cx="113687" cy="1587"/>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67726CB8-D922-B545-5350-66B12B4E641A}"/>
              </a:ext>
            </a:extLst>
          </p:cNvPr>
          <p:cNvCxnSpPr>
            <a:stCxn id="59" idx="1"/>
            <a:endCxn id="50" idx="3"/>
          </p:cNvCxnSpPr>
          <p:nvPr/>
        </p:nvCxnSpPr>
        <p:spPr>
          <a:xfrm flipH="1">
            <a:off x="7474535" y="4789982"/>
            <a:ext cx="539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4C2FB45-5331-DF09-3C7D-689AC790BE53}"/>
              </a:ext>
            </a:extLst>
          </p:cNvPr>
          <p:cNvCxnSpPr>
            <a:cxnSpLocks/>
            <a:stCxn id="68" idx="1"/>
            <a:endCxn id="59" idx="3"/>
          </p:cNvCxnSpPr>
          <p:nvPr/>
        </p:nvCxnSpPr>
        <p:spPr>
          <a:xfrm flipH="1">
            <a:off x="9105220" y="4789982"/>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箭头: 五边形 78">
            <a:extLst>
              <a:ext uri="{FF2B5EF4-FFF2-40B4-BE49-F238E27FC236}">
                <a16:creationId xmlns:a16="http://schemas.microsoft.com/office/drawing/2014/main" id="{6052BB93-C6ED-B6FF-BA17-7AB8D0751A82}"/>
              </a:ext>
            </a:extLst>
          </p:cNvPr>
          <p:cNvSpPr/>
          <p:nvPr/>
        </p:nvSpPr>
        <p:spPr>
          <a:xfrm>
            <a:off x="9714416" y="3272910"/>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80" name="箭头: 五边形 79">
            <a:extLst>
              <a:ext uri="{FF2B5EF4-FFF2-40B4-BE49-F238E27FC236}">
                <a16:creationId xmlns:a16="http://schemas.microsoft.com/office/drawing/2014/main" id="{FB55767C-7A26-458C-2AAD-1759318380CE}"/>
              </a:ext>
            </a:extLst>
          </p:cNvPr>
          <p:cNvSpPr/>
          <p:nvPr/>
        </p:nvSpPr>
        <p:spPr>
          <a:xfrm>
            <a:off x="9714416" y="2484834"/>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HEAD</a:t>
            </a:r>
            <a:endParaRPr lang="zh-CN" altLang="en-US" b="1" dirty="0">
              <a:latin typeface="+mj-lt"/>
            </a:endParaRPr>
          </a:p>
        </p:txBody>
      </p:sp>
      <p:cxnSp>
        <p:nvCxnSpPr>
          <p:cNvPr id="81" name="直接箭头连接符 80">
            <a:extLst>
              <a:ext uri="{FF2B5EF4-FFF2-40B4-BE49-F238E27FC236}">
                <a16:creationId xmlns:a16="http://schemas.microsoft.com/office/drawing/2014/main" id="{DDD6DC18-B65A-FF3D-21B4-62B67A6B6EF1}"/>
              </a:ext>
            </a:extLst>
          </p:cNvPr>
          <p:cNvCxnSpPr>
            <a:stCxn id="80" idx="2"/>
            <a:endCxn id="79" idx="0"/>
          </p:cNvCxnSpPr>
          <p:nvPr/>
        </p:nvCxnSpPr>
        <p:spPr>
          <a:xfrm>
            <a:off x="10160603" y="2882177"/>
            <a:ext cx="0" cy="390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6801956B-6195-205C-1183-A9166975E80D}"/>
              </a:ext>
            </a:extLst>
          </p:cNvPr>
          <p:cNvCxnSpPr>
            <a:cxnSpLocks/>
            <a:stCxn id="79" idx="2"/>
            <a:endCxn id="68" idx="0"/>
          </p:cNvCxnSpPr>
          <p:nvPr/>
        </p:nvCxnSpPr>
        <p:spPr>
          <a:xfrm>
            <a:off x="10160603" y="3670253"/>
            <a:ext cx="6220" cy="517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箭头: 五边形 84">
            <a:extLst>
              <a:ext uri="{FF2B5EF4-FFF2-40B4-BE49-F238E27FC236}">
                <a16:creationId xmlns:a16="http://schemas.microsoft.com/office/drawing/2014/main" id="{5EA30DC4-F8D1-56DF-A42D-4E9FBA5D5E9D}"/>
              </a:ext>
            </a:extLst>
          </p:cNvPr>
          <p:cNvSpPr/>
          <p:nvPr/>
        </p:nvSpPr>
        <p:spPr>
          <a:xfrm>
            <a:off x="9714416" y="5854887"/>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testing</a:t>
            </a:r>
            <a:endParaRPr lang="zh-CN" altLang="en-US" b="1" dirty="0">
              <a:latin typeface="+mj-lt"/>
            </a:endParaRPr>
          </a:p>
        </p:txBody>
      </p:sp>
      <p:cxnSp>
        <p:nvCxnSpPr>
          <p:cNvPr id="86" name="直接箭头连接符 85">
            <a:extLst>
              <a:ext uri="{FF2B5EF4-FFF2-40B4-BE49-F238E27FC236}">
                <a16:creationId xmlns:a16="http://schemas.microsoft.com/office/drawing/2014/main" id="{D55D0331-5B05-6572-94C5-8D3306A97DFD}"/>
              </a:ext>
            </a:extLst>
          </p:cNvPr>
          <p:cNvCxnSpPr>
            <a:cxnSpLocks/>
            <a:stCxn id="85" idx="0"/>
            <a:endCxn id="68" idx="2"/>
          </p:cNvCxnSpPr>
          <p:nvPr/>
        </p:nvCxnSpPr>
        <p:spPr>
          <a:xfrm flipV="1">
            <a:off x="10160603" y="5312967"/>
            <a:ext cx="6220" cy="5419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1D164738-2905-E1CF-0B59-61B87FBAF298}"/>
              </a:ext>
            </a:extLst>
          </p:cNvPr>
          <p:cNvSpPr txBox="1"/>
          <p:nvPr/>
        </p:nvSpPr>
        <p:spPr>
          <a:xfrm>
            <a:off x="2140867" y="5625995"/>
            <a:ext cx="2533322" cy="369332"/>
          </a:xfrm>
          <a:prstGeom prst="rect">
            <a:avLst/>
          </a:prstGeom>
          <a:noFill/>
        </p:spPr>
        <p:txBody>
          <a:bodyPr wrap="square" rtlCol="0">
            <a:spAutoFit/>
          </a:bodyPr>
          <a:lstStyle/>
          <a:p>
            <a:r>
              <a:rPr lang="en-US" altLang="zh-CN" dirty="0"/>
              <a:t>staring chain of commits</a:t>
            </a:r>
            <a:endParaRPr lang="zh-CN" altLang="en-US" dirty="0"/>
          </a:p>
        </p:txBody>
      </p:sp>
      <p:sp>
        <p:nvSpPr>
          <p:cNvPr id="90" name="文本框 89">
            <a:extLst>
              <a:ext uri="{FF2B5EF4-FFF2-40B4-BE49-F238E27FC236}">
                <a16:creationId xmlns:a16="http://schemas.microsoft.com/office/drawing/2014/main" id="{977931D3-E169-3A1A-248A-05D30655B472}"/>
              </a:ext>
            </a:extLst>
          </p:cNvPr>
          <p:cNvSpPr txBox="1"/>
          <p:nvPr/>
        </p:nvSpPr>
        <p:spPr>
          <a:xfrm>
            <a:off x="6137590" y="5625995"/>
            <a:ext cx="3495321" cy="369332"/>
          </a:xfrm>
          <a:prstGeom prst="rect">
            <a:avLst/>
          </a:prstGeom>
          <a:noFill/>
        </p:spPr>
        <p:txBody>
          <a:bodyPr wrap="square" rtlCol="0">
            <a:spAutoFit/>
          </a:bodyPr>
          <a:lstStyle/>
          <a:p>
            <a:r>
              <a:rPr lang="en-US" altLang="zh-CN" dirty="0"/>
              <a:t>after the creation of a testing branch</a:t>
            </a:r>
            <a:endParaRPr lang="zh-CN" altLang="en-US" dirty="0"/>
          </a:p>
        </p:txBody>
      </p:sp>
      <p:sp>
        <p:nvSpPr>
          <p:cNvPr id="13" name="文本框 12">
            <a:extLst>
              <a:ext uri="{FF2B5EF4-FFF2-40B4-BE49-F238E27FC236}">
                <a16:creationId xmlns:a16="http://schemas.microsoft.com/office/drawing/2014/main" id="{26EF16E1-3221-222B-47D2-D7CAD2D112DC}"/>
              </a:ext>
            </a:extLst>
          </p:cNvPr>
          <p:cNvSpPr txBox="1"/>
          <p:nvPr/>
        </p:nvSpPr>
        <p:spPr>
          <a:xfrm>
            <a:off x="264648" y="1021420"/>
            <a:ext cx="11589179" cy="1323439"/>
          </a:xfrm>
          <a:prstGeom prst="rect">
            <a:avLst/>
          </a:prstGeom>
          <a:noFill/>
        </p:spPr>
        <p:txBody>
          <a:bodyPr wrap="square" rtlCol="0">
            <a:spAutoFit/>
          </a:bodyPr>
          <a:lstStyle/>
          <a:p>
            <a:r>
              <a:rPr lang="en-US" altLang="zh-CN" sz="2000" dirty="0">
                <a:solidFill>
                  <a:srgbClr val="8D0005"/>
                </a:solidFill>
                <a:latin typeface="+mj-lt"/>
              </a:rPr>
              <a:t>git branch &lt;branch name&gt;</a:t>
            </a:r>
            <a:endParaRPr lang="en-US" altLang="zh-CN" sz="2000" i="1" dirty="0"/>
          </a:p>
          <a:p>
            <a:r>
              <a:rPr lang="en-US" altLang="zh-CN" sz="2000" i="1" dirty="0"/>
              <a:t>Concrete Example:</a:t>
            </a:r>
          </a:p>
          <a:p>
            <a:r>
              <a:rPr lang="en-US" altLang="zh-CN" sz="2000" i="1" dirty="0"/>
              <a:t>Create a new branch named testing. A new pointed named testing is created that points to the most current commit(The same one the master currently points to)</a:t>
            </a:r>
            <a:endParaRPr lang="zh-CN" altLang="en-US" sz="2000" i="1" dirty="0"/>
          </a:p>
        </p:txBody>
      </p:sp>
    </p:spTree>
    <p:extLst>
      <p:ext uri="{BB962C8B-B14F-4D97-AF65-F5344CB8AC3E}">
        <p14:creationId xmlns:p14="http://schemas.microsoft.com/office/powerpoint/2010/main" val="3755263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E8168-57A9-D5FB-0D6E-06F8D1EE7ABD}"/>
              </a:ext>
            </a:extLst>
          </p:cNvPr>
          <p:cNvSpPr>
            <a:spLocks noGrp="1"/>
          </p:cNvSpPr>
          <p:nvPr>
            <p:ph type="title"/>
          </p:nvPr>
        </p:nvSpPr>
        <p:spPr/>
        <p:txBody>
          <a:bodyPr/>
          <a:lstStyle/>
          <a:p>
            <a:r>
              <a:rPr lang="en-US" altLang="zh-CN" dirty="0"/>
              <a:t>Checking Out a Branch</a:t>
            </a:r>
            <a:endParaRPr lang="zh-CN" altLang="en-US" dirty="0"/>
          </a:p>
        </p:txBody>
      </p:sp>
      <p:grpSp>
        <p:nvGrpSpPr>
          <p:cNvPr id="81" name="组合 80">
            <a:extLst>
              <a:ext uri="{FF2B5EF4-FFF2-40B4-BE49-F238E27FC236}">
                <a16:creationId xmlns:a16="http://schemas.microsoft.com/office/drawing/2014/main" id="{5621FB1F-D140-2429-A8A6-A4B340FFA11F}"/>
              </a:ext>
            </a:extLst>
          </p:cNvPr>
          <p:cNvGrpSpPr/>
          <p:nvPr/>
        </p:nvGrpSpPr>
        <p:grpSpPr>
          <a:xfrm>
            <a:off x="805375" y="2424036"/>
            <a:ext cx="10114167" cy="3847874"/>
            <a:chOff x="878794" y="2124029"/>
            <a:chExt cx="10114167" cy="3847874"/>
          </a:xfrm>
        </p:grpSpPr>
        <p:sp>
          <p:nvSpPr>
            <p:cNvPr id="6" name="流程图: 文档 5">
              <a:extLst>
                <a:ext uri="{FF2B5EF4-FFF2-40B4-BE49-F238E27FC236}">
                  <a16:creationId xmlns:a16="http://schemas.microsoft.com/office/drawing/2014/main" id="{D8448FD7-D873-399A-539E-F942E5F2F0DE}"/>
                </a:ext>
              </a:extLst>
            </p:cNvPr>
            <p:cNvSpPr/>
            <p:nvPr/>
          </p:nvSpPr>
          <p:spPr>
            <a:xfrm>
              <a:off x="1124694" y="3906982"/>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E88A4BF-6968-DF95-B696-15857FD16E57}"/>
                </a:ext>
              </a:extLst>
            </p:cNvPr>
            <p:cNvSpPr txBox="1"/>
            <p:nvPr/>
          </p:nvSpPr>
          <p:spPr>
            <a:xfrm>
              <a:off x="1176648" y="3986159"/>
              <a:ext cx="1163781" cy="338554"/>
            </a:xfrm>
            <a:prstGeom prst="rect">
              <a:avLst/>
            </a:prstGeom>
            <a:noFill/>
          </p:spPr>
          <p:txBody>
            <a:bodyPr wrap="square" rtlCol="0">
              <a:spAutoFit/>
            </a:bodyPr>
            <a:lstStyle/>
            <a:p>
              <a:r>
                <a:rPr lang="en-US" altLang="zh-CN" sz="1600" b="1" dirty="0">
                  <a:solidFill>
                    <a:schemeClr val="bg1"/>
                  </a:solidFill>
                  <a:latin typeface="+mj-lt"/>
                </a:rPr>
                <a:t>87ba8bc</a:t>
              </a:r>
              <a:endParaRPr lang="zh-CN" altLang="en-US" sz="1600" b="1" dirty="0">
                <a:solidFill>
                  <a:schemeClr val="bg1"/>
                </a:solidFill>
                <a:latin typeface="+mj-lt"/>
              </a:endParaRPr>
            </a:p>
          </p:txBody>
        </p:sp>
        <p:sp>
          <p:nvSpPr>
            <p:cNvPr id="8" name="矩形 7">
              <a:extLst>
                <a:ext uri="{FF2B5EF4-FFF2-40B4-BE49-F238E27FC236}">
                  <a16:creationId xmlns:a16="http://schemas.microsoft.com/office/drawing/2014/main" id="{7B6CCAFC-26EF-B674-DEFF-639169C7C9BD}"/>
                </a:ext>
              </a:extLst>
            </p:cNvPr>
            <p:cNvSpPr/>
            <p:nvPr/>
          </p:nvSpPr>
          <p:spPr>
            <a:xfrm>
              <a:off x="1539644" y="4381860"/>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BC38DB8-04E5-028B-24D7-1F0E00B61E1B}"/>
                </a:ext>
              </a:extLst>
            </p:cNvPr>
            <p:cNvSpPr/>
            <p:nvPr/>
          </p:nvSpPr>
          <p:spPr>
            <a:xfrm>
              <a:off x="1204862" y="4626444"/>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4F720B4-0EBC-B8C1-625E-BEEA760F0BB4}"/>
                </a:ext>
              </a:extLst>
            </p:cNvPr>
            <p:cNvSpPr/>
            <p:nvPr/>
          </p:nvSpPr>
          <p:spPr>
            <a:xfrm>
              <a:off x="1538057" y="4623341"/>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989938F-003D-2C01-DC45-78BF78F8758B}"/>
                </a:ext>
              </a:extLst>
            </p:cNvPr>
            <p:cNvSpPr/>
            <p:nvPr/>
          </p:nvSpPr>
          <p:spPr>
            <a:xfrm>
              <a:off x="1909350" y="4626443"/>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0DFF1925-92C7-6F76-C289-819CEC8C029B}"/>
                </a:ext>
              </a:extLst>
            </p:cNvPr>
            <p:cNvCxnSpPr>
              <a:stCxn id="8" idx="2"/>
              <a:endCxn id="9" idx="0"/>
            </p:cNvCxnSpPr>
            <p:nvPr/>
          </p:nvCxnSpPr>
          <p:spPr>
            <a:xfrm rot="5400000">
              <a:off x="1444430" y="4400658"/>
              <a:ext cx="116790" cy="334782"/>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A3E9A0C1-476B-8607-59F2-584BB313862A}"/>
                </a:ext>
              </a:extLst>
            </p:cNvPr>
            <p:cNvCxnSpPr>
              <a:stCxn id="8" idx="2"/>
              <a:endCxn id="11" idx="0"/>
            </p:cNvCxnSpPr>
            <p:nvPr/>
          </p:nvCxnSpPr>
          <p:spPr>
            <a:xfrm rot="16200000" flipH="1">
              <a:off x="1796675" y="4383195"/>
              <a:ext cx="116789" cy="369706"/>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B45FC8DB-A198-1929-6468-E30ABD52FFF9}"/>
                </a:ext>
              </a:extLst>
            </p:cNvPr>
            <p:cNvCxnSpPr>
              <a:stCxn id="8" idx="2"/>
              <a:endCxn id="10" idx="0"/>
            </p:cNvCxnSpPr>
            <p:nvPr/>
          </p:nvCxnSpPr>
          <p:spPr>
            <a:xfrm rot="5400000">
              <a:off x="1612580" y="4565704"/>
              <a:ext cx="113687" cy="1587"/>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流程图: 文档 14">
              <a:extLst>
                <a:ext uri="{FF2B5EF4-FFF2-40B4-BE49-F238E27FC236}">
                  <a16:creationId xmlns:a16="http://schemas.microsoft.com/office/drawing/2014/main" id="{4AE820AB-EB1F-4FB7-ABE1-B130B0D7E435}"/>
                </a:ext>
              </a:extLst>
            </p:cNvPr>
            <p:cNvSpPr/>
            <p:nvPr/>
          </p:nvSpPr>
          <p:spPr>
            <a:xfrm>
              <a:off x="2755379" y="3906982"/>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B760A22-A943-0C4B-4F3E-4688B1B41061}"/>
                </a:ext>
              </a:extLst>
            </p:cNvPr>
            <p:cNvSpPr txBox="1"/>
            <p:nvPr/>
          </p:nvSpPr>
          <p:spPr>
            <a:xfrm>
              <a:off x="2807333" y="3986159"/>
              <a:ext cx="1163781" cy="338554"/>
            </a:xfrm>
            <a:prstGeom prst="rect">
              <a:avLst/>
            </a:prstGeom>
            <a:noFill/>
          </p:spPr>
          <p:txBody>
            <a:bodyPr wrap="square" rtlCol="0">
              <a:spAutoFit/>
            </a:bodyPr>
            <a:lstStyle/>
            <a:p>
              <a:r>
                <a:rPr lang="en-US" altLang="zh-CN" sz="1600" b="1" dirty="0">
                  <a:solidFill>
                    <a:schemeClr val="bg1"/>
                  </a:solidFill>
                  <a:latin typeface="+mj-lt"/>
                </a:rPr>
                <a:t>43bd3ef</a:t>
              </a:r>
              <a:endParaRPr lang="zh-CN" altLang="en-US" sz="1600" b="1" dirty="0">
                <a:solidFill>
                  <a:schemeClr val="bg1"/>
                </a:solidFill>
                <a:latin typeface="+mj-lt"/>
              </a:endParaRPr>
            </a:p>
          </p:txBody>
        </p:sp>
        <p:sp>
          <p:nvSpPr>
            <p:cNvPr id="17" name="矩形 16">
              <a:extLst>
                <a:ext uri="{FF2B5EF4-FFF2-40B4-BE49-F238E27FC236}">
                  <a16:creationId xmlns:a16="http://schemas.microsoft.com/office/drawing/2014/main" id="{5F24CEDB-DA82-1ED2-F400-4EFBC2DD8599}"/>
                </a:ext>
              </a:extLst>
            </p:cNvPr>
            <p:cNvSpPr/>
            <p:nvPr/>
          </p:nvSpPr>
          <p:spPr>
            <a:xfrm>
              <a:off x="3170329" y="4381860"/>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309F5B8-D6F3-6054-9013-4F1AE370BCD0}"/>
                </a:ext>
              </a:extLst>
            </p:cNvPr>
            <p:cNvSpPr/>
            <p:nvPr/>
          </p:nvSpPr>
          <p:spPr>
            <a:xfrm>
              <a:off x="2835547" y="4626444"/>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0BFAA98-7256-8D84-99BD-8D28F2AEB5AE}"/>
                </a:ext>
              </a:extLst>
            </p:cNvPr>
            <p:cNvSpPr/>
            <p:nvPr/>
          </p:nvSpPr>
          <p:spPr>
            <a:xfrm>
              <a:off x="3168742" y="4623341"/>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AE3E7DA-9E47-2A5B-0032-DEC3AE202DCA}"/>
                </a:ext>
              </a:extLst>
            </p:cNvPr>
            <p:cNvSpPr/>
            <p:nvPr/>
          </p:nvSpPr>
          <p:spPr>
            <a:xfrm>
              <a:off x="3540035" y="4626443"/>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20">
              <a:extLst>
                <a:ext uri="{FF2B5EF4-FFF2-40B4-BE49-F238E27FC236}">
                  <a16:creationId xmlns:a16="http://schemas.microsoft.com/office/drawing/2014/main" id="{A40523B8-5C68-40A7-CDB3-25933CCF984B}"/>
                </a:ext>
              </a:extLst>
            </p:cNvPr>
            <p:cNvCxnSpPr>
              <a:stCxn id="17" idx="2"/>
              <a:endCxn id="18" idx="0"/>
            </p:cNvCxnSpPr>
            <p:nvPr/>
          </p:nvCxnSpPr>
          <p:spPr>
            <a:xfrm rot="5400000">
              <a:off x="3075115" y="4400658"/>
              <a:ext cx="116790" cy="334782"/>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147B2FD0-D85A-7F26-DD26-9FED603882DD}"/>
                </a:ext>
              </a:extLst>
            </p:cNvPr>
            <p:cNvCxnSpPr>
              <a:stCxn id="17" idx="2"/>
              <a:endCxn id="20" idx="0"/>
            </p:cNvCxnSpPr>
            <p:nvPr/>
          </p:nvCxnSpPr>
          <p:spPr>
            <a:xfrm rot="16200000" flipH="1">
              <a:off x="3427360" y="4383195"/>
              <a:ext cx="116789" cy="369706"/>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C8795CB5-A029-207B-B267-E41E523704F4}"/>
                </a:ext>
              </a:extLst>
            </p:cNvPr>
            <p:cNvCxnSpPr>
              <a:stCxn id="17" idx="2"/>
              <a:endCxn id="19" idx="0"/>
            </p:cNvCxnSpPr>
            <p:nvPr/>
          </p:nvCxnSpPr>
          <p:spPr>
            <a:xfrm rot="5400000">
              <a:off x="3243265" y="4565704"/>
              <a:ext cx="113687" cy="1587"/>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流程图: 文档 23">
              <a:extLst>
                <a:ext uri="{FF2B5EF4-FFF2-40B4-BE49-F238E27FC236}">
                  <a16:creationId xmlns:a16="http://schemas.microsoft.com/office/drawing/2014/main" id="{F10AC614-D9E3-9CDE-A652-C29CEC6FA261}"/>
                </a:ext>
              </a:extLst>
            </p:cNvPr>
            <p:cNvSpPr/>
            <p:nvPr/>
          </p:nvSpPr>
          <p:spPr>
            <a:xfrm>
              <a:off x="4362504" y="3906982"/>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0F0974B-68D6-0AF1-CF73-31AAAF8EA4D7}"/>
                </a:ext>
              </a:extLst>
            </p:cNvPr>
            <p:cNvSpPr txBox="1"/>
            <p:nvPr/>
          </p:nvSpPr>
          <p:spPr>
            <a:xfrm>
              <a:off x="4414458" y="3986159"/>
              <a:ext cx="1163781" cy="338554"/>
            </a:xfrm>
            <a:prstGeom prst="rect">
              <a:avLst/>
            </a:prstGeom>
            <a:noFill/>
          </p:spPr>
          <p:txBody>
            <a:bodyPr wrap="square" rtlCol="0">
              <a:spAutoFit/>
            </a:bodyPr>
            <a:lstStyle/>
            <a:p>
              <a:r>
                <a:rPr lang="en-US" altLang="zh-CN" sz="1600" b="1" dirty="0">
                  <a:solidFill>
                    <a:schemeClr val="bg1"/>
                  </a:solidFill>
                  <a:latin typeface="+mj-lt"/>
                </a:rPr>
                <a:t>d21be2c</a:t>
              </a:r>
              <a:endParaRPr lang="zh-CN" altLang="en-US" sz="1600" b="1" dirty="0">
                <a:solidFill>
                  <a:schemeClr val="bg1"/>
                </a:solidFill>
                <a:latin typeface="+mj-lt"/>
              </a:endParaRPr>
            </a:p>
          </p:txBody>
        </p:sp>
        <p:sp>
          <p:nvSpPr>
            <p:cNvPr id="26" name="矩形 25">
              <a:extLst>
                <a:ext uri="{FF2B5EF4-FFF2-40B4-BE49-F238E27FC236}">
                  <a16:creationId xmlns:a16="http://schemas.microsoft.com/office/drawing/2014/main" id="{237F06F7-1BB0-E7C4-D864-AD60AF51AD9E}"/>
                </a:ext>
              </a:extLst>
            </p:cNvPr>
            <p:cNvSpPr/>
            <p:nvPr/>
          </p:nvSpPr>
          <p:spPr>
            <a:xfrm>
              <a:off x="4777454" y="4381860"/>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C86E3F8-3DE3-F801-165A-9617B75D099A}"/>
                </a:ext>
              </a:extLst>
            </p:cNvPr>
            <p:cNvSpPr/>
            <p:nvPr/>
          </p:nvSpPr>
          <p:spPr>
            <a:xfrm>
              <a:off x="4442672" y="4626444"/>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12F2EA7-1F30-BDE1-2439-DAC7B8287F96}"/>
                </a:ext>
              </a:extLst>
            </p:cNvPr>
            <p:cNvSpPr/>
            <p:nvPr/>
          </p:nvSpPr>
          <p:spPr>
            <a:xfrm>
              <a:off x="4775867" y="4623341"/>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2D73079-9051-565F-6435-EF8D9E2BFA04}"/>
                </a:ext>
              </a:extLst>
            </p:cNvPr>
            <p:cNvSpPr/>
            <p:nvPr/>
          </p:nvSpPr>
          <p:spPr>
            <a:xfrm>
              <a:off x="5147160" y="4626443"/>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29">
              <a:extLst>
                <a:ext uri="{FF2B5EF4-FFF2-40B4-BE49-F238E27FC236}">
                  <a16:creationId xmlns:a16="http://schemas.microsoft.com/office/drawing/2014/main" id="{B15D536A-90AB-B586-23EB-7B52E5DEB403}"/>
                </a:ext>
              </a:extLst>
            </p:cNvPr>
            <p:cNvCxnSpPr>
              <a:stCxn id="26" idx="2"/>
              <a:endCxn id="27" idx="0"/>
            </p:cNvCxnSpPr>
            <p:nvPr/>
          </p:nvCxnSpPr>
          <p:spPr>
            <a:xfrm rot="5400000">
              <a:off x="4682240" y="4400658"/>
              <a:ext cx="116790" cy="334782"/>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9A1D2E50-1D14-9276-0B16-945082817D1A}"/>
                </a:ext>
              </a:extLst>
            </p:cNvPr>
            <p:cNvCxnSpPr>
              <a:stCxn id="26" idx="2"/>
              <a:endCxn id="29" idx="0"/>
            </p:cNvCxnSpPr>
            <p:nvPr/>
          </p:nvCxnSpPr>
          <p:spPr>
            <a:xfrm rot="16200000" flipH="1">
              <a:off x="5034485" y="4383195"/>
              <a:ext cx="116789" cy="369706"/>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61BC8520-FA88-05D2-8A80-A3A478C0B68A}"/>
                </a:ext>
              </a:extLst>
            </p:cNvPr>
            <p:cNvCxnSpPr>
              <a:stCxn id="26" idx="2"/>
              <a:endCxn id="28" idx="0"/>
            </p:cNvCxnSpPr>
            <p:nvPr/>
          </p:nvCxnSpPr>
          <p:spPr>
            <a:xfrm rot="5400000">
              <a:off x="4850390" y="4565704"/>
              <a:ext cx="113687" cy="1587"/>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D8989D0-DD7F-C3E5-F34E-AE5D5C75CECD}"/>
                </a:ext>
              </a:extLst>
            </p:cNvPr>
            <p:cNvCxnSpPr>
              <a:stCxn id="15" idx="1"/>
              <a:endCxn id="6" idx="3"/>
            </p:cNvCxnSpPr>
            <p:nvPr/>
          </p:nvCxnSpPr>
          <p:spPr>
            <a:xfrm flipH="1">
              <a:off x="2215739" y="4509655"/>
              <a:ext cx="539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C1772AB-9F7E-89E8-0926-B4B2C732AA91}"/>
                </a:ext>
              </a:extLst>
            </p:cNvPr>
            <p:cNvCxnSpPr>
              <a:cxnSpLocks/>
              <a:stCxn id="24" idx="1"/>
              <a:endCxn id="15" idx="3"/>
            </p:cNvCxnSpPr>
            <p:nvPr/>
          </p:nvCxnSpPr>
          <p:spPr>
            <a:xfrm flipH="1">
              <a:off x="3846424" y="4509655"/>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箭头: 五边形 34">
              <a:extLst>
                <a:ext uri="{FF2B5EF4-FFF2-40B4-BE49-F238E27FC236}">
                  <a16:creationId xmlns:a16="http://schemas.microsoft.com/office/drawing/2014/main" id="{F2FDD966-B101-C9D2-D5C3-37FE521DB57F}"/>
                </a:ext>
              </a:extLst>
            </p:cNvPr>
            <p:cNvSpPr/>
            <p:nvPr/>
          </p:nvSpPr>
          <p:spPr>
            <a:xfrm>
              <a:off x="4455620" y="2992583"/>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36" name="箭头: 五边形 35">
              <a:extLst>
                <a:ext uri="{FF2B5EF4-FFF2-40B4-BE49-F238E27FC236}">
                  <a16:creationId xmlns:a16="http://schemas.microsoft.com/office/drawing/2014/main" id="{2BD4E02C-1F99-24F2-E4D1-52D76654482C}"/>
                </a:ext>
              </a:extLst>
            </p:cNvPr>
            <p:cNvSpPr/>
            <p:nvPr/>
          </p:nvSpPr>
          <p:spPr>
            <a:xfrm>
              <a:off x="4455620" y="2204507"/>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HEAD</a:t>
              </a:r>
              <a:endParaRPr lang="zh-CN" altLang="en-US" b="1" dirty="0">
                <a:latin typeface="+mj-lt"/>
              </a:endParaRPr>
            </a:p>
          </p:txBody>
        </p:sp>
        <p:cxnSp>
          <p:nvCxnSpPr>
            <p:cNvPr id="37" name="直接箭头连接符 36">
              <a:extLst>
                <a:ext uri="{FF2B5EF4-FFF2-40B4-BE49-F238E27FC236}">
                  <a16:creationId xmlns:a16="http://schemas.microsoft.com/office/drawing/2014/main" id="{0209434B-6F4E-8A96-CA93-35E86BC460F9}"/>
                </a:ext>
              </a:extLst>
            </p:cNvPr>
            <p:cNvCxnSpPr>
              <a:stCxn id="36" idx="2"/>
              <a:endCxn id="35" idx="0"/>
            </p:cNvCxnSpPr>
            <p:nvPr/>
          </p:nvCxnSpPr>
          <p:spPr>
            <a:xfrm>
              <a:off x="4901807" y="2601850"/>
              <a:ext cx="0" cy="390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D926E29-53B3-04D6-A501-41F3D6E48BF1}"/>
                </a:ext>
              </a:extLst>
            </p:cNvPr>
            <p:cNvCxnSpPr>
              <a:cxnSpLocks/>
              <a:stCxn id="35" idx="2"/>
              <a:endCxn id="24" idx="0"/>
            </p:cNvCxnSpPr>
            <p:nvPr/>
          </p:nvCxnSpPr>
          <p:spPr>
            <a:xfrm>
              <a:off x="4901807" y="3389926"/>
              <a:ext cx="6220" cy="517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箭头: 五边形 38">
              <a:extLst>
                <a:ext uri="{FF2B5EF4-FFF2-40B4-BE49-F238E27FC236}">
                  <a16:creationId xmlns:a16="http://schemas.microsoft.com/office/drawing/2014/main" id="{D767C765-74D9-EA23-29E6-396442F20A60}"/>
                </a:ext>
              </a:extLst>
            </p:cNvPr>
            <p:cNvSpPr/>
            <p:nvPr/>
          </p:nvSpPr>
          <p:spPr>
            <a:xfrm>
              <a:off x="4455620" y="5574560"/>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testing</a:t>
              </a:r>
              <a:endParaRPr lang="zh-CN" altLang="en-US" b="1" dirty="0">
                <a:latin typeface="+mj-lt"/>
              </a:endParaRPr>
            </a:p>
          </p:txBody>
        </p:sp>
        <p:cxnSp>
          <p:nvCxnSpPr>
            <p:cNvPr id="40" name="直接箭头连接符 39">
              <a:extLst>
                <a:ext uri="{FF2B5EF4-FFF2-40B4-BE49-F238E27FC236}">
                  <a16:creationId xmlns:a16="http://schemas.microsoft.com/office/drawing/2014/main" id="{D4EB0605-AC38-700F-7121-E68BDBFBFECF}"/>
                </a:ext>
              </a:extLst>
            </p:cNvPr>
            <p:cNvCxnSpPr>
              <a:cxnSpLocks/>
              <a:stCxn id="39" idx="0"/>
              <a:endCxn id="24" idx="2"/>
            </p:cNvCxnSpPr>
            <p:nvPr/>
          </p:nvCxnSpPr>
          <p:spPr>
            <a:xfrm flipV="1">
              <a:off x="4901807" y="5032640"/>
              <a:ext cx="6220" cy="5419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0F89154-7F8D-1334-B686-76581431A2DD}"/>
                </a:ext>
              </a:extLst>
            </p:cNvPr>
            <p:cNvSpPr txBox="1"/>
            <p:nvPr/>
          </p:nvSpPr>
          <p:spPr>
            <a:xfrm>
              <a:off x="878794" y="5345668"/>
              <a:ext cx="3495321" cy="369332"/>
            </a:xfrm>
            <a:prstGeom prst="rect">
              <a:avLst/>
            </a:prstGeom>
            <a:noFill/>
          </p:spPr>
          <p:txBody>
            <a:bodyPr wrap="square" rtlCol="0">
              <a:spAutoFit/>
            </a:bodyPr>
            <a:lstStyle/>
            <a:p>
              <a:r>
                <a:rPr lang="en-US" altLang="zh-CN" dirty="0"/>
                <a:t>after the creation of a testing branch</a:t>
              </a:r>
              <a:endParaRPr lang="zh-CN" altLang="en-US" dirty="0"/>
            </a:p>
          </p:txBody>
        </p:sp>
        <p:sp>
          <p:nvSpPr>
            <p:cNvPr id="42" name="流程图: 文档 41">
              <a:extLst>
                <a:ext uri="{FF2B5EF4-FFF2-40B4-BE49-F238E27FC236}">
                  <a16:creationId xmlns:a16="http://schemas.microsoft.com/office/drawing/2014/main" id="{1095FD98-2727-CF18-3FA6-1561A76686D2}"/>
                </a:ext>
              </a:extLst>
            </p:cNvPr>
            <p:cNvSpPr/>
            <p:nvPr/>
          </p:nvSpPr>
          <p:spPr>
            <a:xfrm>
              <a:off x="6539416"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70A7552A-5A93-ED12-93C4-6A48EFC716B0}"/>
                </a:ext>
              </a:extLst>
            </p:cNvPr>
            <p:cNvSpPr txBox="1"/>
            <p:nvPr/>
          </p:nvSpPr>
          <p:spPr>
            <a:xfrm>
              <a:off x="6591370" y="3117605"/>
              <a:ext cx="1163781" cy="338554"/>
            </a:xfrm>
            <a:prstGeom prst="rect">
              <a:avLst/>
            </a:prstGeom>
            <a:noFill/>
          </p:spPr>
          <p:txBody>
            <a:bodyPr wrap="square" rtlCol="0">
              <a:spAutoFit/>
            </a:bodyPr>
            <a:lstStyle/>
            <a:p>
              <a:r>
                <a:rPr lang="en-US" altLang="zh-CN" sz="1600" b="1" dirty="0">
                  <a:solidFill>
                    <a:schemeClr val="bg1"/>
                  </a:solidFill>
                  <a:latin typeface="+mj-lt"/>
                </a:rPr>
                <a:t>87ba8bc</a:t>
              </a:r>
              <a:endParaRPr lang="zh-CN" altLang="en-US" sz="1600" b="1" dirty="0">
                <a:solidFill>
                  <a:schemeClr val="bg1"/>
                </a:solidFill>
                <a:latin typeface="+mj-lt"/>
              </a:endParaRPr>
            </a:p>
          </p:txBody>
        </p:sp>
        <p:sp>
          <p:nvSpPr>
            <p:cNvPr id="44" name="矩形 43">
              <a:extLst>
                <a:ext uri="{FF2B5EF4-FFF2-40B4-BE49-F238E27FC236}">
                  <a16:creationId xmlns:a16="http://schemas.microsoft.com/office/drawing/2014/main" id="{2DA8EF6D-4D08-62CE-6EDC-3EDB6E9AAAED}"/>
                </a:ext>
              </a:extLst>
            </p:cNvPr>
            <p:cNvSpPr/>
            <p:nvPr/>
          </p:nvSpPr>
          <p:spPr>
            <a:xfrm>
              <a:off x="6954366" y="3513306"/>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580331ED-2D7F-FBC5-1447-19DC307D38B8}"/>
                </a:ext>
              </a:extLst>
            </p:cNvPr>
            <p:cNvSpPr/>
            <p:nvPr/>
          </p:nvSpPr>
          <p:spPr>
            <a:xfrm>
              <a:off x="6619584" y="3757890"/>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500025ED-AD41-B9A9-C722-5986807BD8EA}"/>
                </a:ext>
              </a:extLst>
            </p:cNvPr>
            <p:cNvSpPr/>
            <p:nvPr/>
          </p:nvSpPr>
          <p:spPr>
            <a:xfrm>
              <a:off x="6952779" y="3754787"/>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025DAC2-7061-7821-7449-592E8E21299A}"/>
                </a:ext>
              </a:extLst>
            </p:cNvPr>
            <p:cNvSpPr/>
            <p:nvPr/>
          </p:nvSpPr>
          <p:spPr>
            <a:xfrm>
              <a:off x="7324072" y="3757889"/>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47">
              <a:extLst>
                <a:ext uri="{FF2B5EF4-FFF2-40B4-BE49-F238E27FC236}">
                  <a16:creationId xmlns:a16="http://schemas.microsoft.com/office/drawing/2014/main" id="{9AE48449-02D9-FB88-B7A6-35D3960B0236}"/>
                </a:ext>
              </a:extLst>
            </p:cNvPr>
            <p:cNvCxnSpPr>
              <a:stCxn id="44" idx="2"/>
              <a:endCxn id="45" idx="0"/>
            </p:cNvCxnSpPr>
            <p:nvPr/>
          </p:nvCxnSpPr>
          <p:spPr>
            <a:xfrm rot="5400000">
              <a:off x="6859152" y="3532104"/>
              <a:ext cx="116790" cy="334782"/>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FCC4347E-76C0-6323-B2A0-B7DBD0163910}"/>
                </a:ext>
              </a:extLst>
            </p:cNvPr>
            <p:cNvCxnSpPr>
              <a:stCxn id="44" idx="2"/>
              <a:endCxn id="47" idx="0"/>
            </p:cNvCxnSpPr>
            <p:nvPr/>
          </p:nvCxnSpPr>
          <p:spPr>
            <a:xfrm rot="16200000" flipH="1">
              <a:off x="7211397" y="3514641"/>
              <a:ext cx="116789" cy="369706"/>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6FA3A3D0-BE0E-3D40-97DC-AA617BEE7FEC}"/>
                </a:ext>
              </a:extLst>
            </p:cNvPr>
            <p:cNvCxnSpPr>
              <a:stCxn id="44" idx="2"/>
              <a:endCxn id="46" idx="0"/>
            </p:cNvCxnSpPr>
            <p:nvPr/>
          </p:nvCxnSpPr>
          <p:spPr>
            <a:xfrm rot="5400000">
              <a:off x="7027302" y="3697150"/>
              <a:ext cx="113687" cy="1587"/>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流程图: 文档 50">
              <a:extLst>
                <a:ext uri="{FF2B5EF4-FFF2-40B4-BE49-F238E27FC236}">
                  <a16:creationId xmlns:a16="http://schemas.microsoft.com/office/drawing/2014/main" id="{60E5E029-F447-EAAF-87D4-0D1859ED89D4}"/>
                </a:ext>
              </a:extLst>
            </p:cNvPr>
            <p:cNvSpPr/>
            <p:nvPr/>
          </p:nvSpPr>
          <p:spPr>
            <a:xfrm>
              <a:off x="8170101"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2FAD5F1B-32E6-B892-2FA5-CD31C212E198}"/>
                </a:ext>
              </a:extLst>
            </p:cNvPr>
            <p:cNvSpPr txBox="1"/>
            <p:nvPr/>
          </p:nvSpPr>
          <p:spPr>
            <a:xfrm>
              <a:off x="8222055" y="3117605"/>
              <a:ext cx="1163781" cy="338554"/>
            </a:xfrm>
            <a:prstGeom prst="rect">
              <a:avLst/>
            </a:prstGeom>
            <a:noFill/>
          </p:spPr>
          <p:txBody>
            <a:bodyPr wrap="square" rtlCol="0">
              <a:spAutoFit/>
            </a:bodyPr>
            <a:lstStyle/>
            <a:p>
              <a:r>
                <a:rPr lang="en-US" altLang="zh-CN" sz="1600" b="1" dirty="0">
                  <a:solidFill>
                    <a:schemeClr val="bg1"/>
                  </a:solidFill>
                  <a:latin typeface="+mj-lt"/>
                </a:rPr>
                <a:t>43bd3ef</a:t>
              </a:r>
              <a:endParaRPr lang="zh-CN" altLang="en-US" sz="1600" b="1" dirty="0">
                <a:solidFill>
                  <a:schemeClr val="bg1"/>
                </a:solidFill>
                <a:latin typeface="+mj-lt"/>
              </a:endParaRPr>
            </a:p>
          </p:txBody>
        </p:sp>
        <p:sp>
          <p:nvSpPr>
            <p:cNvPr id="53" name="矩形 52">
              <a:extLst>
                <a:ext uri="{FF2B5EF4-FFF2-40B4-BE49-F238E27FC236}">
                  <a16:creationId xmlns:a16="http://schemas.microsoft.com/office/drawing/2014/main" id="{58A28390-49EC-AED8-0539-955A8A6F6FC3}"/>
                </a:ext>
              </a:extLst>
            </p:cNvPr>
            <p:cNvSpPr/>
            <p:nvPr/>
          </p:nvSpPr>
          <p:spPr>
            <a:xfrm>
              <a:off x="8585051" y="3513306"/>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4E961E0C-6755-E7C7-9C5F-E95365EFA9E6}"/>
                </a:ext>
              </a:extLst>
            </p:cNvPr>
            <p:cNvSpPr/>
            <p:nvPr/>
          </p:nvSpPr>
          <p:spPr>
            <a:xfrm>
              <a:off x="8250269" y="3757890"/>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C196D44B-8027-8A32-0918-63E4CC76464D}"/>
                </a:ext>
              </a:extLst>
            </p:cNvPr>
            <p:cNvSpPr/>
            <p:nvPr/>
          </p:nvSpPr>
          <p:spPr>
            <a:xfrm>
              <a:off x="8583464" y="3754787"/>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861E15E-E69E-AF6F-8031-F832D9027CF9}"/>
                </a:ext>
              </a:extLst>
            </p:cNvPr>
            <p:cNvSpPr/>
            <p:nvPr/>
          </p:nvSpPr>
          <p:spPr>
            <a:xfrm>
              <a:off x="8954757" y="3757889"/>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连接符: 肘形 56">
              <a:extLst>
                <a:ext uri="{FF2B5EF4-FFF2-40B4-BE49-F238E27FC236}">
                  <a16:creationId xmlns:a16="http://schemas.microsoft.com/office/drawing/2014/main" id="{D106729A-28D0-8BAC-E7D3-F2E0391DB52C}"/>
                </a:ext>
              </a:extLst>
            </p:cNvPr>
            <p:cNvCxnSpPr>
              <a:stCxn id="53" idx="2"/>
              <a:endCxn id="54" idx="0"/>
            </p:cNvCxnSpPr>
            <p:nvPr/>
          </p:nvCxnSpPr>
          <p:spPr>
            <a:xfrm rot="5400000">
              <a:off x="8489837" y="3532104"/>
              <a:ext cx="116790" cy="334782"/>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B19E858D-0056-F089-B0F2-A4D4A6631ABD}"/>
                </a:ext>
              </a:extLst>
            </p:cNvPr>
            <p:cNvCxnSpPr>
              <a:stCxn id="53" idx="2"/>
              <a:endCxn id="56" idx="0"/>
            </p:cNvCxnSpPr>
            <p:nvPr/>
          </p:nvCxnSpPr>
          <p:spPr>
            <a:xfrm rot="16200000" flipH="1">
              <a:off x="8842082" y="3514641"/>
              <a:ext cx="116789" cy="369706"/>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BB5A4D17-C1E4-0BDE-6907-415210E0D437}"/>
                </a:ext>
              </a:extLst>
            </p:cNvPr>
            <p:cNvCxnSpPr>
              <a:stCxn id="53" idx="2"/>
              <a:endCxn id="55" idx="0"/>
            </p:cNvCxnSpPr>
            <p:nvPr/>
          </p:nvCxnSpPr>
          <p:spPr>
            <a:xfrm rot="5400000">
              <a:off x="8657987" y="3697150"/>
              <a:ext cx="113687" cy="1587"/>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流程图: 文档 59">
              <a:extLst>
                <a:ext uri="{FF2B5EF4-FFF2-40B4-BE49-F238E27FC236}">
                  <a16:creationId xmlns:a16="http://schemas.microsoft.com/office/drawing/2014/main" id="{F9E36C00-DA28-F9BD-8565-9CB078D0F065}"/>
                </a:ext>
              </a:extLst>
            </p:cNvPr>
            <p:cNvSpPr/>
            <p:nvPr/>
          </p:nvSpPr>
          <p:spPr>
            <a:xfrm>
              <a:off x="9777226"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2A41DD2B-576C-F0B7-0A3C-8BCC690FFBC2}"/>
                </a:ext>
              </a:extLst>
            </p:cNvPr>
            <p:cNvSpPr txBox="1"/>
            <p:nvPr/>
          </p:nvSpPr>
          <p:spPr>
            <a:xfrm>
              <a:off x="9829180" y="3117605"/>
              <a:ext cx="1163781" cy="338554"/>
            </a:xfrm>
            <a:prstGeom prst="rect">
              <a:avLst/>
            </a:prstGeom>
            <a:noFill/>
          </p:spPr>
          <p:txBody>
            <a:bodyPr wrap="square" rtlCol="0">
              <a:spAutoFit/>
            </a:bodyPr>
            <a:lstStyle/>
            <a:p>
              <a:r>
                <a:rPr lang="en-US" altLang="zh-CN" sz="1600" b="1" dirty="0">
                  <a:solidFill>
                    <a:schemeClr val="bg1"/>
                  </a:solidFill>
                  <a:latin typeface="+mj-lt"/>
                </a:rPr>
                <a:t>d21be2c</a:t>
              </a:r>
              <a:endParaRPr lang="zh-CN" altLang="en-US" sz="1600" b="1" dirty="0">
                <a:solidFill>
                  <a:schemeClr val="bg1"/>
                </a:solidFill>
                <a:latin typeface="+mj-lt"/>
              </a:endParaRPr>
            </a:p>
          </p:txBody>
        </p:sp>
        <p:sp>
          <p:nvSpPr>
            <p:cNvPr id="62" name="矩形 61">
              <a:extLst>
                <a:ext uri="{FF2B5EF4-FFF2-40B4-BE49-F238E27FC236}">
                  <a16:creationId xmlns:a16="http://schemas.microsoft.com/office/drawing/2014/main" id="{A4B8C60C-640E-46DD-795F-E0EFD02DE900}"/>
                </a:ext>
              </a:extLst>
            </p:cNvPr>
            <p:cNvSpPr/>
            <p:nvPr/>
          </p:nvSpPr>
          <p:spPr>
            <a:xfrm>
              <a:off x="10192176" y="3513306"/>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AF7BD640-4062-32E7-5B7B-4A83092E16A8}"/>
                </a:ext>
              </a:extLst>
            </p:cNvPr>
            <p:cNvSpPr/>
            <p:nvPr/>
          </p:nvSpPr>
          <p:spPr>
            <a:xfrm>
              <a:off x="9857394" y="3757890"/>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EBB9636D-43D9-187B-9F4D-CEE57F75D2F7}"/>
                </a:ext>
              </a:extLst>
            </p:cNvPr>
            <p:cNvSpPr/>
            <p:nvPr/>
          </p:nvSpPr>
          <p:spPr>
            <a:xfrm>
              <a:off x="10190589" y="3754787"/>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68557636-C58B-B420-FAF8-3492EEA6642B}"/>
                </a:ext>
              </a:extLst>
            </p:cNvPr>
            <p:cNvSpPr/>
            <p:nvPr/>
          </p:nvSpPr>
          <p:spPr>
            <a:xfrm>
              <a:off x="10561882" y="3757889"/>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65">
              <a:extLst>
                <a:ext uri="{FF2B5EF4-FFF2-40B4-BE49-F238E27FC236}">
                  <a16:creationId xmlns:a16="http://schemas.microsoft.com/office/drawing/2014/main" id="{FFD9A6E4-7FEA-B040-E741-0F6CF4CF7B03}"/>
                </a:ext>
              </a:extLst>
            </p:cNvPr>
            <p:cNvCxnSpPr>
              <a:stCxn id="62" idx="2"/>
              <a:endCxn id="63" idx="0"/>
            </p:cNvCxnSpPr>
            <p:nvPr/>
          </p:nvCxnSpPr>
          <p:spPr>
            <a:xfrm rot="5400000">
              <a:off x="10096962" y="3532104"/>
              <a:ext cx="116790" cy="334782"/>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724314AF-D637-CC2B-633E-BAA8320E3900}"/>
                </a:ext>
              </a:extLst>
            </p:cNvPr>
            <p:cNvCxnSpPr>
              <a:stCxn id="62" idx="2"/>
              <a:endCxn id="65" idx="0"/>
            </p:cNvCxnSpPr>
            <p:nvPr/>
          </p:nvCxnSpPr>
          <p:spPr>
            <a:xfrm rot="16200000" flipH="1">
              <a:off x="10449207" y="3514641"/>
              <a:ext cx="116789" cy="369706"/>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CFC960A3-2287-A086-B755-BCA6AFD1BDC5}"/>
                </a:ext>
              </a:extLst>
            </p:cNvPr>
            <p:cNvCxnSpPr>
              <a:stCxn id="62" idx="2"/>
              <a:endCxn id="64" idx="0"/>
            </p:cNvCxnSpPr>
            <p:nvPr/>
          </p:nvCxnSpPr>
          <p:spPr>
            <a:xfrm rot="5400000">
              <a:off x="10265112" y="3697150"/>
              <a:ext cx="113687" cy="1587"/>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8D2B50DC-DF2C-C0B3-49A0-996E0DE05211}"/>
                </a:ext>
              </a:extLst>
            </p:cNvPr>
            <p:cNvCxnSpPr>
              <a:stCxn id="51" idx="1"/>
              <a:endCxn id="42" idx="3"/>
            </p:cNvCxnSpPr>
            <p:nvPr/>
          </p:nvCxnSpPr>
          <p:spPr>
            <a:xfrm flipH="1">
              <a:off x="7630461" y="3641101"/>
              <a:ext cx="539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434ACFA-BDD6-FCED-6D94-1D31F8B04FD4}"/>
                </a:ext>
              </a:extLst>
            </p:cNvPr>
            <p:cNvCxnSpPr>
              <a:cxnSpLocks/>
              <a:stCxn id="60" idx="1"/>
              <a:endCxn id="51" idx="3"/>
            </p:cNvCxnSpPr>
            <p:nvPr/>
          </p:nvCxnSpPr>
          <p:spPr>
            <a:xfrm flipH="1">
              <a:off x="9261146" y="3641101"/>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箭头: 五边形 70">
              <a:extLst>
                <a:ext uri="{FF2B5EF4-FFF2-40B4-BE49-F238E27FC236}">
                  <a16:creationId xmlns:a16="http://schemas.microsoft.com/office/drawing/2014/main" id="{279C3A2E-6E6D-7D9D-0BA7-FEE520E3BD89}"/>
                </a:ext>
              </a:extLst>
            </p:cNvPr>
            <p:cNvSpPr/>
            <p:nvPr/>
          </p:nvSpPr>
          <p:spPr>
            <a:xfrm>
              <a:off x="9870342" y="2124029"/>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72" name="箭头: 五边形 71">
              <a:extLst>
                <a:ext uri="{FF2B5EF4-FFF2-40B4-BE49-F238E27FC236}">
                  <a16:creationId xmlns:a16="http://schemas.microsoft.com/office/drawing/2014/main" id="{983AD709-2E6A-9F8E-0EF8-B249197AC05B}"/>
                </a:ext>
              </a:extLst>
            </p:cNvPr>
            <p:cNvSpPr/>
            <p:nvPr/>
          </p:nvSpPr>
          <p:spPr>
            <a:xfrm>
              <a:off x="9870342" y="5558510"/>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HEAD</a:t>
              </a:r>
              <a:endParaRPr lang="zh-CN" altLang="en-US" b="1" dirty="0">
                <a:latin typeface="+mj-lt"/>
              </a:endParaRPr>
            </a:p>
          </p:txBody>
        </p:sp>
        <p:cxnSp>
          <p:nvCxnSpPr>
            <p:cNvPr id="73" name="直接箭头连接符 72">
              <a:extLst>
                <a:ext uri="{FF2B5EF4-FFF2-40B4-BE49-F238E27FC236}">
                  <a16:creationId xmlns:a16="http://schemas.microsoft.com/office/drawing/2014/main" id="{3C130C56-6A68-3DC4-FAF1-DED20A6CD129}"/>
                </a:ext>
              </a:extLst>
            </p:cNvPr>
            <p:cNvCxnSpPr>
              <a:cxnSpLocks/>
              <a:stCxn id="72" idx="0"/>
              <a:endCxn id="75" idx="2"/>
            </p:cNvCxnSpPr>
            <p:nvPr/>
          </p:nvCxnSpPr>
          <p:spPr>
            <a:xfrm flipV="1">
              <a:off x="10316529" y="5103349"/>
              <a:ext cx="0" cy="4551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5DDA1529-4C85-3EBB-4C52-82765D517EAC}"/>
                </a:ext>
              </a:extLst>
            </p:cNvPr>
            <p:cNvCxnSpPr>
              <a:cxnSpLocks/>
              <a:stCxn id="71" idx="2"/>
              <a:endCxn id="60" idx="0"/>
            </p:cNvCxnSpPr>
            <p:nvPr/>
          </p:nvCxnSpPr>
          <p:spPr>
            <a:xfrm>
              <a:off x="10316529" y="2521372"/>
              <a:ext cx="6220" cy="517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箭头: 五边形 74">
              <a:extLst>
                <a:ext uri="{FF2B5EF4-FFF2-40B4-BE49-F238E27FC236}">
                  <a16:creationId xmlns:a16="http://schemas.microsoft.com/office/drawing/2014/main" id="{36DE0BED-5C3A-C9F8-3B49-F3C3CE448B3B}"/>
                </a:ext>
              </a:extLst>
            </p:cNvPr>
            <p:cNvSpPr/>
            <p:nvPr/>
          </p:nvSpPr>
          <p:spPr>
            <a:xfrm>
              <a:off x="9870342" y="4706006"/>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testing</a:t>
              </a:r>
              <a:endParaRPr lang="zh-CN" altLang="en-US" b="1" dirty="0">
                <a:latin typeface="+mj-lt"/>
              </a:endParaRPr>
            </a:p>
          </p:txBody>
        </p:sp>
        <p:cxnSp>
          <p:nvCxnSpPr>
            <p:cNvPr id="76" name="直接箭头连接符 75">
              <a:extLst>
                <a:ext uri="{FF2B5EF4-FFF2-40B4-BE49-F238E27FC236}">
                  <a16:creationId xmlns:a16="http://schemas.microsoft.com/office/drawing/2014/main" id="{35E6C59E-7A54-EF7F-D061-EFC42F5DABB4}"/>
                </a:ext>
              </a:extLst>
            </p:cNvPr>
            <p:cNvCxnSpPr>
              <a:cxnSpLocks/>
              <a:stCxn id="75" idx="0"/>
              <a:endCxn id="60" idx="2"/>
            </p:cNvCxnSpPr>
            <p:nvPr/>
          </p:nvCxnSpPr>
          <p:spPr>
            <a:xfrm flipV="1">
              <a:off x="10316529" y="4164086"/>
              <a:ext cx="6220" cy="5419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A366637F-FBAB-B784-9549-B3766CDEBC15}"/>
                </a:ext>
              </a:extLst>
            </p:cNvPr>
            <p:cNvSpPr txBox="1"/>
            <p:nvPr/>
          </p:nvSpPr>
          <p:spPr>
            <a:xfrm>
              <a:off x="6215994" y="4847974"/>
              <a:ext cx="3572843" cy="369332"/>
            </a:xfrm>
            <a:prstGeom prst="rect">
              <a:avLst/>
            </a:prstGeom>
            <a:noFill/>
          </p:spPr>
          <p:txBody>
            <a:bodyPr wrap="square" rtlCol="0">
              <a:spAutoFit/>
            </a:bodyPr>
            <a:lstStyle/>
            <a:p>
              <a:r>
                <a:rPr lang="en-US" altLang="zh-CN" dirty="0"/>
                <a:t>after checking out the testing branch</a:t>
              </a:r>
              <a:endParaRPr lang="zh-CN" altLang="en-US" dirty="0"/>
            </a:p>
          </p:txBody>
        </p:sp>
      </p:grpSp>
      <p:sp>
        <p:nvSpPr>
          <p:cNvPr id="83" name="文本框 82">
            <a:extLst>
              <a:ext uri="{FF2B5EF4-FFF2-40B4-BE49-F238E27FC236}">
                <a16:creationId xmlns:a16="http://schemas.microsoft.com/office/drawing/2014/main" id="{7FA0C86D-5ECF-D03F-3080-065153AC071E}"/>
              </a:ext>
            </a:extLst>
          </p:cNvPr>
          <p:cNvSpPr txBox="1"/>
          <p:nvPr/>
        </p:nvSpPr>
        <p:spPr>
          <a:xfrm>
            <a:off x="264648" y="1021420"/>
            <a:ext cx="11589179" cy="1015663"/>
          </a:xfrm>
          <a:prstGeom prst="rect">
            <a:avLst/>
          </a:prstGeom>
          <a:noFill/>
        </p:spPr>
        <p:txBody>
          <a:bodyPr wrap="square" rtlCol="0">
            <a:spAutoFit/>
          </a:bodyPr>
          <a:lstStyle/>
          <a:p>
            <a:pPr algn="just"/>
            <a:r>
              <a:rPr lang="en-US" altLang="zh-CN" sz="2000" dirty="0">
                <a:solidFill>
                  <a:srgbClr val="8D0005"/>
                </a:solidFill>
                <a:latin typeface="+mj-lt"/>
              </a:rPr>
              <a:t>git checkout &lt;branch name&gt;</a:t>
            </a:r>
          </a:p>
          <a:p>
            <a:r>
              <a:rPr lang="en-US" altLang="zh-CN" sz="2000" i="1" dirty="0"/>
              <a:t>Once a branch exists, you can get content from it using the checkout command</a:t>
            </a:r>
          </a:p>
          <a:p>
            <a:r>
              <a:rPr lang="en-US" altLang="zh-CN" sz="2000" i="1" dirty="0"/>
              <a:t>The following is the example to get the latest version from testing</a:t>
            </a:r>
            <a:endParaRPr lang="zh-CN" altLang="en-US" sz="2000" i="1" dirty="0"/>
          </a:p>
        </p:txBody>
      </p:sp>
    </p:spTree>
    <p:extLst>
      <p:ext uri="{BB962C8B-B14F-4D97-AF65-F5344CB8AC3E}">
        <p14:creationId xmlns:p14="http://schemas.microsoft.com/office/powerpoint/2010/main" val="58216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9C60-63F1-E44E-B061-5415F5B24458}"/>
              </a:ext>
            </a:extLst>
          </p:cNvPr>
          <p:cNvSpPr>
            <a:spLocks noGrp="1"/>
          </p:cNvSpPr>
          <p:nvPr>
            <p:ph type="title"/>
          </p:nvPr>
        </p:nvSpPr>
        <p:spPr/>
        <p:txBody>
          <a:bodyPr/>
          <a:lstStyle/>
          <a:p>
            <a:r>
              <a:rPr lang="en-US" altLang="zh-CN" dirty="0"/>
              <a:t>Preliminary-Version Control Systems</a:t>
            </a:r>
            <a:endParaRPr kumimoji="1" lang="zh-CN" altLang="en-US" dirty="0"/>
          </a:p>
        </p:txBody>
      </p:sp>
      <p:grpSp>
        <p:nvGrpSpPr>
          <p:cNvPr id="95" name="组合 94">
            <a:extLst>
              <a:ext uri="{FF2B5EF4-FFF2-40B4-BE49-F238E27FC236}">
                <a16:creationId xmlns:a16="http://schemas.microsoft.com/office/drawing/2014/main" id="{85C08F08-08F3-C3C9-D828-36CF41C0BD5E}"/>
              </a:ext>
            </a:extLst>
          </p:cNvPr>
          <p:cNvGrpSpPr/>
          <p:nvPr/>
        </p:nvGrpSpPr>
        <p:grpSpPr>
          <a:xfrm>
            <a:off x="465143" y="1257841"/>
            <a:ext cx="3487731" cy="3807338"/>
            <a:chOff x="465143" y="1676400"/>
            <a:chExt cx="3487731" cy="3807338"/>
          </a:xfrm>
        </p:grpSpPr>
        <p:sp>
          <p:nvSpPr>
            <p:cNvPr id="3" name="矩形: 圆角 2">
              <a:extLst>
                <a:ext uri="{FF2B5EF4-FFF2-40B4-BE49-F238E27FC236}">
                  <a16:creationId xmlns:a16="http://schemas.microsoft.com/office/drawing/2014/main" id="{C2647F77-2A14-19C9-F3E3-A7BD60EA77FA}"/>
                </a:ext>
              </a:extLst>
            </p:cNvPr>
            <p:cNvSpPr/>
            <p:nvPr/>
          </p:nvSpPr>
          <p:spPr>
            <a:xfrm>
              <a:off x="465143" y="2283338"/>
              <a:ext cx="3487731" cy="3200400"/>
            </a:xfrm>
            <a:prstGeom prst="roundRect">
              <a:avLst>
                <a:gd name="adj" fmla="val 8427"/>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BF8458-8ED6-4831-049B-271628863F26}"/>
                </a:ext>
              </a:extLst>
            </p:cNvPr>
            <p:cNvSpPr/>
            <p:nvPr/>
          </p:nvSpPr>
          <p:spPr>
            <a:xfrm>
              <a:off x="1771424" y="2794966"/>
              <a:ext cx="1939620" cy="25871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19A1F11-2B98-C97C-48C4-F8D468C4AC7A}"/>
                </a:ext>
              </a:extLst>
            </p:cNvPr>
            <p:cNvSpPr/>
            <p:nvPr/>
          </p:nvSpPr>
          <p:spPr>
            <a:xfrm>
              <a:off x="2035711" y="3455901"/>
              <a:ext cx="1488313" cy="413658"/>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Version 3</a:t>
              </a:r>
              <a:endParaRPr lang="zh-CN" altLang="en-US" dirty="0"/>
            </a:p>
          </p:txBody>
        </p:sp>
        <p:sp>
          <p:nvSpPr>
            <p:cNvPr id="11" name="文本框 10">
              <a:extLst>
                <a:ext uri="{FF2B5EF4-FFF2-40B4-BE49-F238E27FC236}">
                  <a16:creationId xmlns:a16="http://schemas.microsoft.com/office/drawing/2014/main" id="{2D48A127-5E5B-0E32-8D80-3D63A8E8A355}"/>
                </a:ext>
              </a:extLst>
            </p:cNvPr>
            <p:cNvSpPr txBox="1"/>
            <p:nvPr/>
          </p:nvSpPr>
          <p:spPr>
            <a:xfrm>
              <a:off x="1925787" y="2948066"/>
              <a:ext cx="1785257" cy="369332"/>
            </a:xfrm>
            <a:prstGeom prst="rect">
              <a:avLst/>
            </a:prstGeom>
            <a:noFill/>
          </p:spPr>
          <p:txBody>
            <a:bodyPr wrap="square" rtlCol="0">
              <a:spAutoFit/>
            </a:bodyPr>
            <a:lstStyle/>
            <a:p>
              <a:r>
                <a:rPr lang="en-US" altLang="zh-CN" dirty="0"/>
                <a:t>Version Database</a:t>
              </a:r>
              <a:endParaRPr lang="zh-CN" altLang="en-US" dirty="0"/>
            </a:p>
          </p:txBody>
        </p:sp>
        <p:sp>
          <p:nvSpPr>
            <p:cNvPr id="12" name="矩形: 圆角 11">
              <a:extLst>
                <a:ext uri="{FF2B5EF4-FFF2-40B4-BE49-F238E27FC236}">
                  <a16:creationId xmlns:a16="http://schemas.microsoft.com/office/drawing/2014/main" id="{B9D8CF74-F51F-2065-8A40-CB7DC91AFEB4}"/>
                </a:ext>
              </a:extLst>
            </p:cNvPr>
            <p:cNvSpPr/>
            <p:nvPr/>
          </p:nvSpPr>
          <p:spPr>
            <a:xfrm>
              <a:off x="2035711" y="4142939"/>
              <a:ext cx="1488313" cy="413658"/>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Version 2</a:t>
              </a:r>
              <a:endParaRPr lang="zh-CN" altLang="en-US" dirty="0"/>
            </a:p>
          </p:txBody>
        </p:sp>
        <p:sp>
          <p:nvSpPr>
            <p:cNvPr id="13" name="矩形: 圆角 12">
              <a:extLst>
                <a:ext uri="{FF2B5EF4-FFF2-40B4-BE49-F238E27FC236}">
                  <a16:creationId xmlns:a16="http://schemas.microsoft.com/office/drawing/2014/main" id="{6102E86C-D97C-A0C6-2D91-20B7213A5F56}"/>
                </a:ext>
              </a:extLst>
            </p:cNvPr>
            <p:cNvSpPr/>
            <p:nvPr/>
          </p:nvSpPr>
          <p:spPr>
            <a:xfrm>
              <a:off x="2035711" y="4830903"/>
              <a:ext cx="1488313" cy="413658"/>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Version 1</a:t>
              </a:r>
              <a:endParaRPr lang="zh-CN" altLang="en-US" dirty="0"/>
            </a:p>
          </p:txBody>
        </p:sp>
        <p:sp>
          <p:nvSpPr>
            <p:cNvPr id="15" name="矩形: 圆角 14">
              <a:extLst>
                <a:ext uri="{FF2B5EF4-FFF2-40B4-BE49-F238E27FC236}">
                  <a16:creationId xmlns:a16="http://schemas.microsoft.com/office/drawing/2014/main" id="{A5DA4F12-B6BA-7661-D519-B3D8AC1197B5}"/>
                </a:ext>
              </a:extLst>
            </p:cNvPr>
            <p:cNvSpPr/>
            <p:nvPr/>
          </p:nvSpPr>
          <p:spPr>
            <a:xfrm>
              <a:off x="602429" y="3455901"/>
              <a:ext cx="981975" cy="413658"/>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File</a:t>
              </a:r>
              <a:endParaRPr lang="zh-CN" altLang="en-US" dirty="0"/>
            </a:p>
          </p:txBody>
        </p:sp>
        <p:sp>
          <p:nvSpPr>
            <p:cNvPr id="16" name="文本框 15">
              <a:extLst>
                <a:ext uri="{FF2B5EF4-FFF2-40B4-BE49-F238E27FC236}">
                  <a16:creationId xmlns:a16="http://schemas.microsoft.com/office/drawing/2014/main" id="{1E50AAEF-3B88-1118-2311-4C15EBFD7893}"/>
                </a:ext>
              </a:extLst>
            </p:cNvPr>
            <p:cNvSpPr txBox="1"/>
            <p:nvPr/>
          </p:nvSpPr>
          <p:spPr>
            <a:xfrm>
              <a:off x="542324" y="2948066"/>
              <a:ext cx="1134459" cy="369332"/>
            </a:xfrm>
            <a:prstGeom prst="rect">
              <a:avLst/>
            </a:prstGeom>
            <a:noFill/>
          </p:spPr>
          <p:txBody>
            <a:bodyPr wrap="square" rtlCol="0">
              <a:spAutoFit/>
            </a:bodyPr>
            <a:lstStyle/>
            <a:p>
              <a:r>
                <a:rPr lang="en-US" altLang="zh-CN" dirty="0"/>
                <a:t>Checkout</a:t>
              </a:r>
              <a:endParaRPr lang="zh-CN" altLang="en-US" dirty="0"/>
            </a:p>
          </p:txBody>
        </p:sp>
        <p:sp>
          <p:nvSpPr>
            <p:cNvPr id="17" name="文本框 16">
              <a:extLst>
                <a:ext uri="{FF2B5EF4-FFF2-40B4-BE49-F238E27FC236}">
                  <a16:creationId xmlns:a16="http://schemas.microsoft.com/office/drawing/2014/main" id="{64E05644-6ACA-D85D-1303-1ADCAB66AE6F}"/>
                </a:ext>
              </a:extLst>
            </p:cNvPr>
            <p:cNvSpPr txBox="1"/>
            <p:nvPr/>
          </p:nvSpPr>
          <p:spPr>
            <a:xfrm>
              <a:off x="1584404" y="2425634"/>
              <a:ext cx="1785257" cy="369332"/>
            </a:xfrm>
            <a:prstGeom prst="rect">
              <a:avLst/>
            </a:prstGeom>
            <a:noFill/>
          </p:spPr>
          <p:txBody>
            <a:bodyPr wrap="square" rtlCol="0">
              <a:spAutoFit/>
            </a:bodyPr>
            <a:lstStyle/>
            <a:p>
              <a:r>
                <a:rPr lang="en-US" altLang="zh-CN" dirty="0"/>
                <a:t>Local Computer</a:t>
              </a:r>
              <a:endParaRPr lang="zh-CN" altLang="en-US" dirty="0"/>
            </a:p>
          </p:txBody>
        </p:sp>
        <p:cxnSp>
          <p:nvCxnSpPr>
            <p:cNvPr id="19" name="直接连接符 18">
              <a:extLst>
                <a:ext uri="{FF2B5EF4-FFF2-40B4-BE49-F238E27FC236}">
                  <a16:creationId xmlns:a16="http://schemas.microsoft.com/office/drawing/2014/main" id="{E19A2122-D162-70BC-8663-546B13F9B75D}"/>
                </a:ext>
              </a:extLst>
            </p:cNvPr>
            <p:cNvCxnSpPr>
              <a:stCxn id="15" idx="3"/>
              <a:endCxn id="8" idx="1"/>
            </p:cNvCxnSpPr>
            <p:nvPr/>
          </p:nvCxnSpPr>
          <p:spPr>
            <a:xfrm>
              <a:off x="1584404" y="3662730"/>
              <a:ext cx="451307"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D284FD8-8D81-8FDE-F8E4-281C93574FF1}"/>
                </a:ext>
              </a:extLst>
            </p:cNvPr>
            <p:cNvCxnSpPr>
              <a:cxnSpLocks/>
              <a:stCxn id="12" idx="0"/>
              <a:endCxn id="8" idx="2"/>
            </p:cNvCxnSpPr>
            <p:nvPr/>
          </p:nvCxnSpPr>
          <p:spPr>
            <a:xfrm flipV="1">
              <a:off x="2779868" y="3869559"/>
              <a:ext cx="0" cy="2733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5AD0103-84FB-8CEF-D6DA-1C2319BFF3D4}"/>
                </a:ext>
              </a:extLst>
            </p:cNvPr>
            <p:cNvCxnSpPr>
              <a:cxnSpLocks/>
              <a:stCxn id="13" idx="0"/>
              <a:endCxn id="12" idx="2"/>
            </p:cNvCxnSpPr>
            <p:nvPr/>
          </p:nvCxnSpPr>
          <p:spPr>
            <a:xfrm flipV="1">
              <a:off x="2779868" y="4556597"/>
              <a:ext cx="0" cy="27430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40B4289-5B70-7204-EF88-BACCD33303FD}"/>
                </a:ext>
              </a:extLst>
            </p:cNvPr>
            <p:cNvSpPr txBox="1"/>
            <p:nvPr/>
          </p:nvSpPr>
          <p:spPr>
            <a:xfrm>
              <a:off x="1466251" y="1676400"/>
              <a:ext cx="1485516" cy="400110"/>
            </a:xfrm>
            <a:prstGeom prst="rect">
              <a:avLst/>
            </a:prstGeom>
            <a:noFill/>
          </p:spPr>
          <p:txBody>
            <a:bodyPr wrap="square">
              <a:spAutoFit/>
            </a:bodyPr>
            <a:lstStyle/>
            <a:p>
              <a:r>
                <a:rPr lang="en-US" altLang="zh-CN" sz="2000" b="1" dirty="0">
                  <a:solidFill>
                    <a:srgbClr val="8D0005"/>
                  </a:solidFill>
                  <a:latin typeface="+mj-lt"/>
                </a:rPr>
                <a:t>Local VCS</a:t>
              </a:r>
              <a:endParaRPr lang="zh-CN" altLang="en-US" sz="2000" dirty="0"/>
            </a:p>
          </p:txBody>
        </p:sp>
      </p:grpSp>
      <p:grpSp>
        <p:nvGrpSpPr>
          <p:cNvPr id="96" name="组合 95">
            <a:extLst>
              <a:ext uri="{FF2B5EF4-FFF2-40B4-BE49-F238E27FC236}">
                <a16:creationId xmlns:a16="http://schemas.microsoft.com/office/drawing/2014/main" id="{E8C9F40E-DFB7-A44C-BCC7-D9C9A7B8C7FA}"/>
              </a:ext>
            </a:extLst>
          </p:cNvPr>
          <p:cNvGrpSpPr/>
          <p:nvPr/>
        </p:nvGrpSpPr>
        <p:grpSpPr>
          <a:xfrm>
            <a:off x="4275089" y="1257841"/>
            <a:ext cx="3487731" cy="3807338"/>
            <a:chOff x="4352134" y="1676400"/>
            <a:chExt cx="3487731" cy="3807338"/>
          </a:xfrm>
        </p:grpSpPr>
        <p:sp>
          <p:nvSpPr>
            <p:cNvPr id="28" name="矩形: 圆角 27">
              <a:extLst>
                <a:ext uri="{FF2B5EF4-FFF2-40B4-BE49-F238E27FC236}">
                  <a16:creationId xmlns:a16="http://schemas.microsoft.com/office/drawing/2014/main" id="{02AC69EC-5A31-4453-7C73-32B64E3543C2}"/>
                </a:ext>
              </a:extLst>
            </p:cNvPr>
            <p:cNvSpPr/>
            <p:nvPr/>
          </p:nvSpPr>
          <p:spPr>
            <a:xfrm>
              <a:off x="4352134" y="2283338"/>
              <a:ext cx="3487731" cy="3200400"/>
            </a:xfrm>
            <a:prstGeom prst="roundRect">
              <a:avLst>
                <a:gd name="adj" fmla="val 8427"/>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31D1AB2-1A19-C6CB-CAE5-85BC43B7FBB7}"/>
                </a:ext>
              </a:extLst>
            </p:cNvPr>
            <p:cNvSpPr txBox="1"/>
            <p:nvPr/>
          </p:nvSpPr>
          <p:spPr>
            <a:xfrm>
              <a:off x="5471395" y="2425634"/>
              <a:ext cx="1785257" cy="369332"/>
            </a:xfrm>
            <a:prstGeom prst="rect">
              <a:avLst/>
            </a:prstGeom>
            <a:noFill/>
          </p:spPr>
          <p:txBody>
            <a:bodyPr wrap="square" rtlCol="0">
              <a:spAutoFit/>
            </a:bodyPr>
            <a:lstStyle/>
            <a:p>
              <a:r>
                <a:rPr lang="en-US" altLang="zh-CN" dirty="0"/>
                <a:t>Local Computer</a:t>
              </a:r>
              <a:endParaRPr lang="zh-CN" altLang="en-US" dirty="0"/>
            </a:p>
          </p:txBody>
        </p:sp>
        <p:sp>
          <p:nvSpPr>
            <p:cNvPr id="53" name="文本框 52">
              <a:extLst>
                <a:ext uri="{FF2B5EF4-FFF2-40B4-BE49-F238E27FC236}">
                  <a16:creationId xmlns:a16="http://schemas.microsoft.com/office/drawing/2014/main" id="{285FC429-7866-C16A-0BE4-8F5C30F3569E}"/>
                </a:ext>
              </a:extLst>
            </p:cNvPr>
            <p:cNvSpPr txBox="1"/>
            <p:nvPr/>
          </p:nvSpPr>
          <p:spPr>
            <a:xfrm>
              <a:off x="4973602" y="1676400"/>
              <a:ext cx="2244794" cy="400110"/>
            </a:xfrm>
            <a:prstGeom prst="rect">
              <a:avLst/>
            </a:prstGeom>
            <a:noFill/>
          </p:spPr>
          <p:txBody>
            <a:bodyPr wrap="square">
              <a:spAutoFit/>
            </a:bodyPr>
            <a:lstStyle/>
            <a:p>
              <a:r>
                <a:rPr lang="en-US" altLang="zh-CN" sz="2000" b="1" dirty="0">
                  <a:solidFill>
                    <a:srgbClr val="8D0005"/>
                  </a:solidFill>
                  <a:latin typeface="+mj-lt"/>
                </a:rPr>
                <a:t>Centralized VCS</a:t>
              </a:r>
              <a:endParaRPr lang="zh-CN" altLang="en-US" sz="2000" dirty="0"/>
            </a:p>
          </p:txBody>
        </p:sp>
        <p:sp>
          <p:nvSpPr>
            <p:cNvPr id="59" name="矩形: 圆角 58">
              <a:extLst>
                <a:ext uri="{FF2B5EF4-FFF2-40B4-BE49-F238E27FC236}">
                  <a16:creationId xmlns:a16="http://schemas.microsoft.com/office/drawing/2014/main" id="{29305E81-0444-0580-15E0-C5E6B4E55C7D}"/>
                </a:ext>
              </a:extLst>
            </p:cNvPr>
            <p:cNvSpPr/>
            <p:nvPr/>
          </p:nvSpPr>
          <p:spPr>
            <a:xfrm>
              <a:off x="4434389" y="2960405"/>
              <a:ext cx="1044835" cy="914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C15B9BB3-F169-D255-171C-5E043CD4AC48}"/>
                </a:ext>
              </a:extLst>
            </p:cNvPr>
            <p:cNvSpPr txBox="1"/>
            <p:nvPr/>
          </p:nvSpPr>
          <p:spPr>
            <a:xfrm>
              <a:off x="4590126" y="3042575"/>
              <a:ext cx="738074" cy="307777"/>
            </a:xfrm>
            <a:prstGeom prst="rect">
              <a:avLst/>
            </a:prstGeom>
            <a:noFill/>
          </p:spPr>
          <p:txBody>
            <a:bodyPr wrap="square" rtlCol="0">
              <a:spAutoFit/>
            </a:bodyPr>
            <a:lstStyle/>
            <a:p>
              <a:r>
                <a:rPr lang="en-US" altLang="zh-CN" sz="1400" dirty="0"/>
                <a:t>User A</a:t>
              </a:r>
              <a:endParaRPr lang="zh-CN" altLang="en-US" sz="1400" dirty="0"/>
            </a:p>
          </p:txBody>
        </p:sp>
        <p:sp>
          <p:nvSpPr>
            <p:cNvPr id="61" name="矩形: 圆角 60">
              <a:extLst>
                <a:ext uri="{FF2B5EF4-FFF2-40B4-BE49-F238E27FC236}">
                  <a16:creationId xmlns:a16="http://schemas.microsoft.com/office/drawing/2014/main" id="{176F8598-95DE-4A25-0AC8-55231E1420D5}"/>
                </a:ext>
              </a:extLst>
            </p:cNvPr>
            <p:cNvSpPr/>
            <p:nvPr/>
          </p:nvSpPr>
          <p:spPr>
            <a:xfrm>
              <a:off x="4548048" y="3458690"/>
              <a:ext cx="822230" cy="307777"/>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a:t>
              </a:r>
              <a:endParaRPr lang="zh-CN" altLang="en-US" sz="1400" dirty="0"/>
            </a:p>
          </p:txBody>
        </p:sp>
        <p:sp>
          <p:nvSpPr>
            <p:cNvPr id="62" name="矩形: 圆角 61">
              <a:extLst>
                <a:ext uri="{FF2B5EF4-FFF2-40B4-BE49-F238E27FC236}">
                  <a16:creationId xmlns:a16="http://schemas.microsoft.com/office/drawing/2014/main" id="{1D02275B-9952-CA48-1256-4FB0467DBFF2}"/>
                </a:ext>
              </a:extLst>
            </p:cNvPr>
            <p:cNvSpPr/>
            <p:nvPr/>
          </p:nvSpPr>
          <p:spPr>
            <a:xfrm>
              <a:off x="4434389" y="4094672"/>
              <a:ext cx="1044835" cy="914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72D36076-7578-3744-ABA3-4F6CD90A5A31}"/>
                </a:ext>
              </a:extLst>
            </p:cNvPr>
            <p:cNvSpPr txBox="1"/>
            <p:nvPr/>
          </p:nvSpPr>
          <p:spPr>
            <a:xfrm>
              <a:off x="4590126" y="4176842"/>
              <a:ext cx="738074" cy="307777"/>
            </a:xfrm>
            <a:prstGeom prst="rect">
              <a:avLst/>
            </a:prstGeom>
            <a:noFill/>
          </p:spPr>
          <p:txBody>
            <a:bodyPr wrap="square" rtlCol="0">
              <a:spAutoFit/>
            </a:bodyPr>
            <a:lstStyle/>
            <a:p>
              <a:r>
                <a:rPr lang="en-US" altLang="zh-CN" sz="1400" dirty="0"/>
                <a:t>User B</a:t>
              </a:r>
              <a:endParaRPr lang="zh-CN" altLang="en-US" sz="1400" dirty="0"/>
            </a:p>
          </p:txBody>
        </p:sp>
        <p:sp>
          <p:nvSpPr>
            <p:cNvPr id="64" name="矩形: 圆角 63">
              <a:extLst>
                <a:ext uri="{FF2B5EF4-FFF2-40B4-BE49-F238E27FC236}">
                  <a16:creationId xmlns:a16="http://schemas.microsoft.com/office/drawing/2014/main" id="{71E760CB-36DD-2A71-5E5B-BDA727DD38ED}"/>
                </a:ext>
              </a:extLst>
            </p:cNvPr>
            <p:cNvSpPr/>
            <p:nvPr/>
          </p:nvSpPr>
          <p:spPr>
            <a:xfrm>
              <a:off x="4548048" y="4592957"/>
              <a:ext cx="822230" cy="307777"/>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a:t>
              </a:r>
              <a:endParaRPr lang="zh-CN" altLang="en-US" sz="1400" dirty="0"/>
            </a:p>
          </p:txBody>
        </p:sp>
        <p:sp>
          <p:nvSpPr>
            <p:cNvPr id="76" name="矩形: 圆角 75">
              <a:extLst>
                <a:ext uri="{FF2B5EF4-FFF2-40B4-BE49-F238E27FC236}">
                  <a16:creationId xmlns:a16="http://schemas.microsoft.com/office/drawing/2014/main" id="{2C62E4DA-1B46-DDE1-6AB6-F3AF41160892}"/>
                </a:ext>
              </a:extLst>
            </p:cNvPr>
            <p:cNvSpPr/>
            <p:nvPr/>
          </p:nvSpPr>
          <p:spPr>
            <a:xfrm>
              <a:off x="5728751" y="2913663"/>
              <a:ext cx="1951678" cy="2197066"/>
            </a:xfrm>
            <a:prstGeom prst="roundRect">
              <a:avLst>
                <a:gd name="adj" fmla="val 69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56B6915-018D-4383-02F7-A771640A24D4}"/>
                </a:ext>
              </a:extLst>
            </p:cNvPr>
            <p:cNvSpPr/>
            <p:nvPr/>
          </p:nvSpPr>
          <p:spPr>
            <a:xfrm>
              <a:off x="5937509" y="3091235"/>
              <a:ext cx="1558636" cy="19066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矩形: 圆角 78">
              <a:extLst>
                <a:ext uri="{FF2B5EF4-FFF2-40B4-BE49-F238E27FC236}">
                  <a16:creationId xmlns:a16="http://schemas.microsoft.com/office/drawing/2014/main" id="{3C44281E-36AA-1EC7-8540-3462A40289A2}"/>
                </a:ext>
              </a:extLst>
            </p:cNvPr>
            <p:cNvSpPr/>
            <p:nvPr/>
          </p:nvSpPr>
          <p:spPr>
            <a:xfrm>
              <a:off x="6145962" y="3616667"/>
              <a:ext cx="1107360" cy="307777"/>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Version 3</a:t>
              </a:r>
              <a:endParaRPr lang="zh-CN" altLang="en-US" sz="1400" dirty="0"/>
            </a:p>
          </p:txBody>
        </p:sp>
        <p:sp>
          <p:nvSpPr>
            <p:cNvPr id="80" name="文本框 79">
              <a:extLst>
                <a:ext uri="{FF2B5EF4-FFF2-40B4-BE49-F238E27FC236}">
                  <a16:creationId xmlns:a16="http://schemas.microsoft.com/office/drawing/2014/main" id="{8F49DD88-E938-BC90-8CD6-DDA4FB6CF9EF}"/>
                </a:ext>
              </a:extLst>
            </p:cNvPr>
            <p:cNvSpPr txBox="1"/>
            <p:nvPr/>
          </p:nvSpPr>
          <p:spPr>
            <a:xfrm>
              <a:off x="6016947" y="3174376"/>
              <a:ext cx="1460108" cy="307777"/>
            </a:xfrm>
            <a:prstGeom prst="rect">
              <a:avLst/>
            </a:prstGeom>
            <a:noFill/>
          </p:spPr>
          <p:txBody>
            <a:bodyPr wrap="square" rtlCol="0">
              <a:spAutoFit/>
            </a:bodyPr>
            <a:lstStyle/>
            <a:p>
              <a:r>
                <a:rPr lang="en-US" altLang="zh-CN" sz="1400" dirty="0"/>
                <a:t>Version Database</a:t>
              </a:r>
              <a:endParaRPr lang="zh-CN" altLang="en-US" sz="1400" dirty="0"/>
            </a:p>
          </p:txBody>
        </p:sp>
        <p:sp>
          <p:nvSpPr>
            <p:cNvPr id="81" name="矩形: 圆角 80">
              <a:extLst>
                <a:ext uri="{FF2B5EF4-FFF2-40B4-BE49-F238E27FC236}">
                  <a16:creationId xmlns:a16="http://schemas.microsoft.com/office/drawing/2014/main" id="{ACF01F7A-10F2-F343-0904-489F5806CC89}"/>
                </a:ext>
              </a:extLst>
            </p:cNvPr>
            <p:cNvSpPr/>
            <p:nvPr/>
          </p:nvSpPr>
          <p:spPr>
            <a:xfrm>
              <a:off x="6145962" y="4043141"/>
              <a:ext cx="1107360" cy="307777"/>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Version 2</a:t>
              </a:r>
              <a:endParaRPr lang="zh-CN" altLang="en-US" sz="1400" dirty="0"/>
            </a:p>
          </p:txBody>
        </p:sp>
        <p:sp>
          <p:nvSpPr>
            <p:cNvPr id="82" name="矩形: 圆角 81">
              <a:extLst>
                <a:ext uri="{FF2B5EF4-FFF2-40B4-BE49-F238E27FC236}">
                  <a16:creationId xmlns:a16="http://schemas.microsoft.com/office/drawing/2014/main" id="{9888FC2F-38F2-0025-4A2A-EA7464FBAA64}"/>
                </a:ext>
              </a:extLst>
            </p:cNvPr>
            <p:cNvSpPr/>
            <p:nvPr/>
          </p:nvSpPr>
          <p:spPr>
            <a:xfrm>
              <a:off x="6145962" y="4469615"/>
              <a:ext cx="1107360" cy="307777"/>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Version 1</a:t>
              </a:r>
              <a:endParaRPr lang="zh-CN" altLang="en-US" sz="1400" dirty="0"/>
            </a:p>
          </p:txBody>
        </p:sp>
        <p:cxnSp>
          <p:nvCxnSpPr>
            <p:cNvPr id="83" name="直接连接符 82">
              <a:extLst>
                <a:ext uri="{FF2B5EF4-FFF2-40B4-BE49-F238E27FC236}">
                  <a16:creationId xmlns:a16="http://schemas.microsoft.com/office/drawing/2014/main" id="{F630D84E-C33B-44A7-40B6-76EE9EBD86AA}"/>
                </a:ext>
              </a:extLst>
            </p:cNvPr>
            <p:cNvCxnSpPr>
              <a:cxnSpLocks/>
              <a:stCxn id="81" idx="0"/>
              <a:endCxn id="79" idx="2"/>
            </p:cNvCxnSpPr>
            <p:nvPr/>
          </p:nvCxnSpPr>
          <p:spPr>
            <a:xfrm flipV="1">
              <a:off x="6699642" y="3924444"/>
              <a:ext cx="0" cy="11869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B82F2CF-A18B-3C0B-51E7-874D8C8990CF}"/>
                </a:ext>
              </a:extLst>
            </p:cNvPr>
            <p:cNvCxnSpPr>
              <a:cxnSpLocks/>
              <a:stCxn id="82" idx="0"/>
              <a:endCxn id="81" idx="2"/>
            </p:cNvCxnSpPr>
            <p:nvPr/>
          </p:nvCxnSpPr>
          <p:spPr>
            <a:xfrm flipV="1">
              <a:off x="6699642" y="4350918"/>
              <a:ext cx="0" cy="11869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65D5B79-8A5F-39C7-B1C4-836F21FEDC86}"/>
                </a:ext>
              </a:extLst>
            </p:cNvPr>
            <p:cNvCxnSpPr>
              <a:cxnSpLocks/>
              <a:stCxn id="62" idx="3"/>
            </p:cNvCxnSpPr>
            <p:nvPr/>
          </p:nvCxnSpPr>
          <p:spPr>
            <a:xfrm flipV="1">
              <a:off x="5479224" y="4350918"/>
              <a:ext cx="458285" cy="200954"/>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6D3A112A-C6D6-FC01-2823-165BD0FFE62E}"/>
                </a:ext>
              </a:extLst>
            </p:cNvPr>
            <p:cNvCxnSpPr>
              <a:cxnSpLocks/>
              <a:stCxn id="59" idx="3"/>
            </p:cNvCxnSpPr>
            <p:nvPr/>
          </p:nvCxnSpPr>
          <p:spPr>
            <a:xfrm>
              <a:off x="5479224" y="3417605"/>
              <a:ext cx="458285" cy="178247"/>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0D7993A4-062A-1028-C75E-8CF08EE71C74}"/>
              </a:ext>
            </a:extLst>
          </p:cNvPr>
          <p:cNvGrpSpPr/>
          <p:nvPr/>
        </p:nvGrpSpPr>
        <p:grpSpPr>
          <a:xfrm>
            <a:off x="8163119" y="1257841"/>
            <a:ext cx="3487731" cy="3807338"/>
            <a:chOff x="8163119" y="1676400"/>
            <a:chExt cx="3487731" cy="3807338"/>
          </a:xfrm>
        </p:grpSpPr>
        <p:sp>
          <p:nvSpPr>
            <p:cNvPr id="40" name="矩形: 圆角 39">
              <a:extLst>
                <a:ext uri="{FF2B5EF4-FFF2-40B4-BE49-F238E27FC236}">
                  <a16:creationId xmlns:a16="http://schemas.microsoft.com/office/drawing/2014/main" id="{4D79B896-5B03-4310-C823-E897C97FE584}"/>
                </a:ext>
              </a:extLst>
            </p:cNvPr>
            <p:cNvSpPr/>
            <p:nvPr/>
          </p:nvSpPr>
          <p:spPr>
            <a:xfrm>
              <a:off x="8163119" y="2283338"/>
              <a:ext cx="3487731" cy="3200400"/>
            </a:xfrm>
            <a:prstGeom prst="roundRect">
              <a:avLst>
                <a:gd name="adj" fmla="val 8427"/>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AD67DB74-ADDF-C006-1D75-CB863FC4C5ED}"/>
                </a:ext>
              </a:extLst>
            </p:cNvPr>
            <p:cNvSpPr txBox="1"/>
            <p:nvPr/>
          </p:nvSpPr>
          <p:spPr>
            <a:xfrm>
              <a:off x="8784587" y="1676400"/>
              <a:ext cx="2244794" cy="400110"/>
            </a:xfrm>
            <a:prstGeom prst="rect">
              <a:avLst/>
            </a:prstGeom>
            <a:noFill/>
          </p:spPr>
          <p:txBody>
            <a:bodyPr wrap="square">
              <a:spAutoFit/>
            </a:bodyPr>
            <a:lstStyle/>
            <a:p>
              <a:r>
                <a:rPr lang="en-US" altLang="zh-CN" sz="2000" b="1" dirty="0">
                  <a:solidFill>
                    <a:srgbClr val="8D0005"/>
                  </a:solidFill>
                  <a:latin typeface="+mj-lt"/>
                </a:rPr>
                <a:t>Distributed VCS</a:t>
              </a:r>
              <a:endParaRPr lang="zh-CN" altLang="en-US" sz="2000" dirty="0"/>
            </a:p>
          </p:txBody>
        </p:sp>
        <p:grpSp>
          <p:nvGrpSpPr>
            <p:cNvPr id="155" name="组合 154">
              <a:extLst>
                <a:ext uri="{FF2B5EF4-FFF2-40B4-BE49-F238E27FC236}">
                  <a16:creationId xmlns:a16="http://schemas.microsoft.com/office/drawing/2014/main" id="{E76035FB-1F3E-4974-218C-F51DE9CB36FF}"/>
                </a:ext>
              </a:extLst>
            </p:cNvPr>
            <p:cNvGrpSpPr/>
            <p:nvPr/>
          </p:nvGrpSpPr>
          <p:grpSpPr>
            <a:xfrm>
              <a:off x="9365749" y="2340823"/>
              <a:ext cx="1082469" cy="1403503"/>
              <a:chOff x="9321176" y="2340182"/>
              <a:chExt cx="1148374" cy="1488955"/>
            </a:xfrm>
          </p:grpSpPr>
          <p:sp>
            <p:nvSpPr>
              <p:cNvPr id="115" name="矩形: 圆角 114">
                <a:extLst>
                  <a:ext uri="{FF2B5EF4-FFF2-40B4-BE49-F238E27FC236}">
                    <a16:creationId xmlns:a16="http://schemas.microsoft.com/office/drawing/2014/main" id="{FD3322F6-34C4-D558-8858-9A6010740656}"/>
                  </a:ext>
                </a:extLst>
              </p:cNvPr>
              <p:cNvSpPr/>
              <p:nvPr/>
            </p:nvSpPr>
            <p:spPr>
              <a:xfrm>
                <a:off x="9321176" y="2340182"/>
                <a:ext cx="1148374" cy="1488955"/>
              </a:xfrm>
              <a:prstGeom prst="roundRect">
                <a:avLst>
                  <a:gd name="adj" fmla="val 101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文本框 115">
                <a:extLst>
                  <a:ext uri="{FF2B5EF4-FFF2-40B4-BE49-F238E27FC236}">
                    <a16:creationId xmlns:a16="http://schemas.microsoft.com/office/drawing/2014/main" id="{8F741AB1-EB39-02A4-7FAB-C36EF584B90A}"/>
                  </a:ext>
                </a:extLst>
              </p:cNvPr>
              <p:cNvSpPr txBox="1"/>
              <p:nvPr/>
            </p:nvSpPr>
            <p:spPr>
              <a:xfrm>
                <a:off x="9611253" y="2371163"/>
                <a:ext cx="568219" cy="254343"/>
              </a:xfrm>
              <a:prstGeom prst="rect">
                <a:avLst/>
              </a:prstGeom>
              <a:noFill/>
            </p:spPr>
            <p:txBody>
              <a:bodyPr wrap="square" rtlCol="0">
                <a:spAutoFit/>
              </a:bodyPr>
              <a:lstStyle/>
              <a:p>
                <a:r>
                  <a:rPr lang="en-US" altLang="zh-CN" sz="900" dirty="0"/>
                  <a:t>Server</a:t>
                </a:r>
                <a:endParaRPr lang="zh-CN" altLang="en-US" sz="900" dirty="0"/>
              </a:p>
            </p:txBody>
          </p:sp>
          <p:sp>
            <p:nvSpPr>
              <p:cNvPr id="118" name="矩形 117">
                <a:extLst>
                  <a:ext uri="{FF2B5EF4-FFF2-40B4-BE49-F238E27FC236}">
                    <a16:creationId xmlns:a16="http://schemas.microsoft.com/office/drawing/2014/main" id="{46777D12-8697-A725-824C-6C103F842307}"/>
                  </a:ext>
                </a:extLst>
              </p:cNvPr>
              <p:cNvSpPr/>
              <p:nvPr/>
            </p:nvSpPr>
            <p:spPr>
              <a:xfrm>
                <a:off x="9449049" y="2618798"/>
                <a:ext cx="892629" cy="11244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9" name="矩形: 圆角 118">
                <a:extLst>
                  <a:ext uri="{FF2B5EF4-FFF2-40B4-BE49-F238E27FC236}">
                    <a16:creationId xmlns:a16="http://schemas.microsoft.com/office/drawing/2014/main" id="{4ACA9CF3-DA3D-B05D-6433-835FE4CCA565}"/>
                  </a:ext>
                </a:extLst>
              </p:cNvPr>
              <p:cNvSpPr/>
              <p:nvPr/>
            </p:nvSpPr>
            <p:spPr>
              <a:xfrm>
                <a:off x="9519803" y="3461923"/>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1</a:t>
                </a:r>
                <a:endParaRPr lang="zh-CN" altLang="en-US" sz="900" dirty="0"/>
              </a:p>
            </p:txBody>
          </p:sp>
          <p:sp>
            <p:nvSpPr>
              <p:cNvPr id="120" name="矩形: 圆角 119">
                <a:extLst>
                  <a:ext uri="{FF2B5EF4-FFF2-40B4-BE49-F238E27FC236}">
                    <a16:creationId xmlns:a16="http://schemas.microsoft.com/office/drawing/2014/main" id="{F7897FF1-D4D9-C56F-6A13-0D412C7EF1E4}"/>
                  </a:ext>
                </a:extLst>
              </p:cNvPr>
              <p:cNvSpPr/>
              <p:nvPr/>
            </p:nvSpPr>
            <p:spPr>
              <a:xfrm>
                <a:off x="9529642" y="3153541"/>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2</a:t>
                </a:r>
                <a:endParaRPr lang="zh-CN" altLang="en-US" sz="900" dirty="0"/>
              </a:p>
            </p:txBody>
          </p:sp>
          <p:sp>
            <p:nvSpPr>
              <p:cNvPr id="121" name="矩形: 圆角 120">
                <a:extLst>
                  <a:ext uri="{FF2B5EF4-FFF2-40B4-BE49-F238E27FC236}">
                    <a16:creationId xmlns:a16="http://schemas.microsoft.com/office/drawing/2014/main" id="{2079EA50-1E4D-0274-47AD-962E09E4DEEA}"/>
                  </a:ext>
                </a:extLst>
              </p:cNvPr>
              <p:cNvSpPr/>
              <p:nvPr/>
            </p:nvSpPr>
            <p:spPr>
              <a:xfrm>
                <a:off x="9529642" y="2847920"/>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3</a:t>
                </a:r>
                <a:endParaRPr lang="zh-CN" altLang="en-US" sz="900" dirty="0"/>
              </a:p>
            </p:txBody>
          </p:sp>
          <p:sp>
            <p:nvSpPr>
              <p:cNvPr id="122" name="文本框 121">
                <a:extLst>
                  <a:ext uri="{FF2B5EF4-FFF2-40B4-BE49-F238E27FC236}">
                    <a16:creationId xmlns:a16="http://schemas.microsoft.com/office/drawing/2014/main" id="{AA40FE85-AB73-02F8-8AF1-039DD73F3F00}"/>
                  </a:ext>
                </a:extLst>
              </p:cNvPr>
              <p:cNvSpPr txBox="1"/>
              <p:nvPr/>
            </p:nvSpPr>
            <p:spPr>
              <a:xfrm>
                <a:off x="9449049" y="2636784"/>
                <a:ext cx="990044" cy="220431"/>
              </a:xfrm>
              <a:prstGeom prst="rect">
                <a:avLst/>
              </a:prstGeom>
              <a:noFill/>
            </p:spPr>
            <p:txBody>
              <a:bodyPr wrap="square" rtlCol="0">
                <a:spAutoFit/>
              </a:bodyPr>
              <a:lstStyle/>
              <a:p>
                <a:r>
                  <a:rPr lang="en-US" altLang="zh-CN" sz="700" dirty="0"/>
                  <a:t>Version Database</a:t>
                </a:r>
                <a:endParaRPr lang="zh-CN" altLang="en-US" sz="700" dirty="0"/>
              </a:p>
            </p:txBody>
          </p:sp>
        </p:grpSp>
        <p:grpSp>
          <p:nvGrpSpPr>
            <p:cNvPr id="145" name="组合 144">
              <a:extLst>
                <a:ext uri="{FF2B5EF4-FFF2-40B4-BE49-F238E27FC236}">
                  <a16:creationId xmlns:a16="http://schemas.microsoft.com/office/drawing/2014/main" id="{E06E760B-6242-8CF8-B94D-1C3D563B24BE}"/>
                </a:ext>
              </a:extLst>
            </p:cNvPr>
            <p:cNvGrpSpPr/>
            <p:nvPr/>
          </p:nvGrpSpPr>
          <p:grpSpPr>
            <a:xfrm>
              <a:off x="8288420" y="3612578"/>
              <a:ext cx="992089" cy="1746438"/>
              <a:chOff x="10345117" y="3460859"/>
              <a:chExt cx="1083104" cy="1906656"/>
            </a:xfrm>
          </p:grpSpPr>
          <p:sp>
            <p:nvSpPr>
              <p:cNvPr id="146" name="矩形: 圆角 145">
                <a:extLst>
                  <a:ext uri="{FF2B5EF4-FFF2-40B4-BE49-F238E27FC236}">
                    <a16:creationId xmlns:a16="http://schemas.microsoft.com/office/drawing/2014/main" id="{D2E9BC42-5E0A-F4F9-1725-49CB04F1AF87}"/>
                  </a:ext>
                </a:extLst>
              </p:cNvPr>
              <p:cNvSpPr/>
              <p:nvPr/>
            </p:nvSpPr>
            <p:spPr>
              <a:xfrm>
                <a:off x="10345117" y="3460859"/>
                <a:ext cx="1080090" cy="1906656"/>
              </a:xfrm>
              <a:prstGeom prst="roundRect">
                <a:avLst>
                  <a:gd name="adj" fmla="val 101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7" name="文本框 146">
                <a:extLst>
                  <a:ext uri="{FF2B5EF4-FFF2-40B4-BE49-F238E27FC236}">
                    <a16:creationId xmlns:a16="http://schemas.microsoft.com/office/drawing/2014/main" id="{2705465D-2B60-CE40-6D3F-BBA001138C28}"/>
                  </a:ext>
                </a:extLst>
              </p:cNvPr>
              <p:cNvSpPr txBox="1"/>
              <p:nvPr/>
            </p:nvSpPr>
            <p:spPr>
              <a:xfrm>
                <a:off x="10453154" y="3485028"/>
                <a:ext cx="892630" cy="252008"/>
              </a:xfrm>
              <a:prstGeom prst="rect">
                <a:avLst/>
              </a:prstGeom>
              <a:noFill/>
            </p:spPr>
            <p:txBody>
              <a:bodyPr wrap="square" rtlCol="0">
                <a:spAutoFit/>
              </a:bodyPr>
              <a:lstStyle/>
              <a:p>
                <a:r>
                  <a:rPr lang="en-US" altLang="zh-CN" sz="900"/>
                  <a:t>Computer A</a:t>
                </a:r>
                <a:endParaRPr lang="zh-CN" altLang="en-US" sz="900" dirty="0"/>
              </a:p>
            </p:txBody>
          </p:sp>
          <p:sp>
            <p:nvSpPr>
              <p:cNvPr id="148" name="矩形: 圆角 147">
                <a:extLst>
                  <a:ext uri="{FF2B5EF4-FFF2-40B4-BE49-F238E27FC236}">
                    <a16:creationId xmlns:a16="http://schemas.microsoft.com/office/drawing/2014/main" id="{AC0AC890-C5B0-47F8-4B18-89FC046F6200}"/>
                  </a:ext>
                </a:extLst>
              </p:cNvPr>
              <p:cNvSpPr/>
              <p:nvPr/>
            </p:nvSpPr>
            <p:spPr>
              <a:xfrm>
                <a:off x="10561392" y="3748743"/>
                <a:ext cx="646197" cy="241884"/>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File</a:t>
                </a:r>
                <a:endParaRPr lang="zh-CN" altLang="en-US" sz="900" dirty="0"/>
              </a:p>
            </p:txBody>
          </p:sp>
          <p:sp>
            <p:nvSpPr>
              <p:cNvPr id="149" name="矩形 148">
                <a:extLst>
                  <a:ext uri="{FF2B5EF4-FFF2-40B4-BE49-F238E27FC236}">
                    <a16:creationId xmlns:a16="http://schemas.microsoft.com/office/drawing/2014/main" id="{58DFDCC4-AB4F-B01B-825B-9418C5FC7707}"/>
                  </a:ext>
                </a:extLst>
              </p:cNvPr>
              <p:cNvSpPr/>
              <p:nvPr/>
            </p:nvSpPr>
            <p:spPr>
              <a:xfrm>
                <a:off x="10438177" y="4157174"/>
                <a:ext cx="892629" cy="11244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圆角 149">
                <a:extLst>
                  <a:ext uri="{FF2B5EF4-FFF2-40B4-BE49-F238E27FC236}">
                    <a16:creationId xmlns:a16="http://schemas.microsoft.com/office/drawing/2014/main" id="{28C18F40-8A8B-1CB0-FA20-DBB2A6168518}"/>
                  </a:ext>
                </a:extLst>
              </p:cNvPr>
              <p:cNvSpPr/>
              <p:nvPr/>
            </p:nvSpPr>
            <p:spPr>
              <a:xfrm>
                <a:off x="10508931" y="5000299"/>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1</a:t>
                </a:r>
                <a:endParaRPr lang="zh-CN" altLang="en-US" sz="900" dirty="0"/>
              </a:p>
            </p:txBody>
          </p:sp>
          <p:sp>
            <p:nvSpPr>
              <p:cNvPr id="151" name="矩形: 圆角 150">
                <a:extLst>
                  <a:ext uri="{FF2B5EF4-FFF2-40B4-BE49-F238E27FC236}">
                    <a16:creationId xmlns:a16="http://schemas.microsoft.com/office/drawing/2014/main" id="{D2CFAE07-26CC-3467-3041-2073811FE4CB}"/>
                  </a:ext>
                </a:extLst>
              </p:cNvPr>
              <p:cNvSpPr/>
              <p:nvPr/>
            </p:nvSpPr>
            <p:spPr>
              <a:xfrm>
                <a:off x="10518770" y="4691917"/>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2</a:t>
                </a:r>
                <a:endParaRPr lang="zh-CN" altLang="en-US" sz="900" dirty="0"/>
              </a:p>
            </p:txBody>
          </p:sp>
          <p:sp>
            <p:nvSpPr>
              <p:cNvPr id="152" name="矩形: 圆角 151">
                <a:extLst>
                  <a:ext uri="{FF2B5EF4-FFF2-40B4-BE49-F238E27FC236}">
                    <a16:creationId xmlns:a16="http://schemas.microsoft.com/office/drawing/2014/main" id="{FDF8C215-8FC4-F824-DAB7-53CC5CD9DCD6}"/>
                  </a:ext>
                </a:extLst>
              </p:cNvPr>
              <p:cNvSpPr/>
              <p:nvPr/>
            </p:nvSpPr>
            <p:spPr>
              <a:xfrm>
                <a:off x="10518770" y="4386296"/>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3</a:t>
                </a:r>
                <a:endParaRPr lang="zh-CN" altLang="en-US" sz="900" dirty="0"/>
              </a:p>
            </p:txBody>
          </p:sp>
          <p:sp>
            <p:nvSpPr>
              <p:cNvPr id="153" name="文本框 152">
                <a:extLst>
                  <a:ext uri="{FF2B5EF4-FFF2-40B4-BE49-F238E27FC236}">
                    <a16:creationId xmlns:a16="http://schemas.microsoft.com/office/drawing/2014/main" id="{4E936658-30E3-E3E3-A0DE-E3913A23B2E0}"/>
                  </a:ext>
                </a:extLst>
              </p:cNvPr>
              <p:cNvSpPr txBox="1"/>
              <p:nvPr/>
            </p:nvSpPr>
            <p:spPr>
              <a:xfrm>
                <a:off x="10438177" y="4175160"/>
                <a:ext cx="990044" cy="218408"/>
              </a:xfrm>
              <a:prstGeom prst="rect">
                <a:avLst/>
              </a:prstGeom>
              <a:noFill/>
            </p:spPr>
            <p:txBody>
              <a:bodyPr wrap="square" rtlCol="0">
                <a:spAutoFit/>
              </a:bodyPr>
              <a:lstStyle/>
              <a:p>
                <a:r>
                  <a:rPr lang="en-US" altLang="zh-CN" sz="700" dirty="0"/>
                  <a:t>Version Database</a:t>
                </a:r>
                <a:endParaRPr lang="zh-CN" altLang="en-US" sz="700" dirty="0"/>
              </a:p>
            </p:txBody>
          </p:sp>
          <p:cxnSp>
            <p:nvCxnSpPr>
              <p:cNvPr id="154" name="直接连接符 153">
                <a:extLst>
                  <a:ext uri="{FF2B5EF4-FFF2-40B4-BE49-F238E27FC236}">
                    <a16:creationId xmlns:a16="http://schemas.microsoft.com/office/drawing/2014/main" id="{F13A49BA-46BA-0C54-98FF-11F1E070CCB7}"/>
                  </a:ext>
                </a:extLst>
              </p:cNvPr>
              <p:cNvCxnSpPr>
                <a:cxnSpLocks/>
                <a:stCxn id="149" idx="0"/>
                <a:endCxn id="148" idx="2"/>
              </p:cNvCxnSpPr>
              <p:nvPr/>
            </p:nvCxnSpPr>
            <p:spPr>
              <a:xfrm flipH="1" flipV="1">
                <a:off x="10884491" y="3990627"/>
                <a:ext cx="1" cy="166547"/>
              </a:xfrm>
              <a:prstGeom prst="line">
                <a:avLst/>
              </a:prstGeom>
              <a:ln w="127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FEF9CB68-94C9-FC68-BD9E-BF803931ADED}"/>
                </a:ext>
              </a:extLst>
            </p:cNvPr>
            <p:cNvGrpSpPr/>
            <p:nvPr/>
          </p:nvGrpSpPr>
          <p:grpSpPr>
            <a:xfrm>
              <a:off x="10565698" y="3612578"/>
              <a:ext cx="992089" cy="1746438"/>
              <a:chOff x="10345117" y="3460859"/>
              <a:chExt cx="1083104" cy="1906656"/>
            </a:xfrm>
          </p:grpSpPr>
          <p:sp>
            <p:nvSpPr>
              <p:cNvPr id="5" name="矩形: 圆角 4">
                <a:extLst>
                  <a:ext uri="{FF2B5EF4-FFF2-40B4-BE49-F238E27FC236}">
                    <a16:creationId xmlns:a16="http://schemas.microsoft.com/office/drawing/2014/main" id="{78376B3E-4706-3682-D5C1-F186265A0743}"/>
                  </a:ext>
                </a:extLst>
              </p:cNvPr>
              <p:cNvSpPr/>
              <p:nvPr/>
            </p:nvSpPr>
            <p:spPr>
              <a:xfrm>
                <a:off x="10345117" y="3460859"/>
                <a:ext cx="1080090" cy="1906656"/>
              </a:xfrm>
              <a:prstGeom prst="roundRect">
                <a:avLst>
                  <a:gd name="adj" fmla="val 101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4C4A34CF-8649-E230-BA6C-33E5763211CE}"/>
                  </a:ext>
                </a:extLst>
              </p:cNvPr>
              <p:cNvSpPr txBox="1"/>
              <p:nvPr/>
            </p:nvSpPr>
            <p:spPr>
              <a:xfrm>
                <a:off x="10453154" y="3485028"/>
                <a:ext cx="892630" cy="252008"/>
              </a:xfrm>
              <a:prstGeom prst="rect">
                <a:avLst/>
              </a:prstGeom>
              <a:noFill/>
            </p:spPr>
            <p:txBody>
              <a:bodyPr wrap="square" rtlCol="0">
                <a:spAutoFit/>
              </a:bodyPr>
              <a:lstStyle/>
              <a:p>
                <a:r>
                  <a:rPr lang="en-US" altLang="zh-CN" sz="900" dirty="0"/>
                  <a:t>Computer B</a:t>
                </a:r>
                <a:endParaRPr lang="zh-CN" altLang="en-US" sz="900" dirty="0"/>
              </a:p>
            </p:txBody>
          </p:sp>
          <p:sp>
            <p:nvSpPr>
              <p:cNvPr id="9" name="矩形: 圆角 8">
                <a:extLst>
                  <a:ext uri="{FF2B5EF4-FFF2-40B4-BE49-F238E27FC236}">
                    <a16:creationId xmlns:a16="http://schemas.microsoft.com/office/drawing/2014/main" id="{EF2D06CC-8DB5-AE9D-62A3-17DC32F10036}"/>
                  </a:ext>
                </a:extLst>
              </p:cNvPr>
              <p:cNvSpPr/>
              <p:nvPr/>
            </p:nvSpPr>
            <p:spPr>
              <a:xfrm>
                <a:off x="10561392" y="3748743"/>
                <a:ext cx="646197" cy="241884"/>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File</a:t>
                </a:r>
                <a:endParaRPr lang="zh-CN" altLang="en-US" sz="900" dirty="0"/>
              </a:p>
            </p:txBody>
          </p:sp>
          <p:sp>
            <p:nvSpPr>
              <p:cNvPr id="10" name="矩形 9">
                <a:extLst>
                  <a:ext uri="{FF2B5EF4-FFF2-40B4-BE49-F238E27FC236}">
                    <a16:creationId xmlns:a16="http://schemas.microsoft.com/office/drawing/2014/main" id="{D56087E1-3DBA-329A-6C69-0D169536B860}"/>
                  </a:ext>
                </a:extLst>
              </p:cNvPr>
              <p:cNvSpPr/>
              <p:nvPr/>
            </p:nvSpPr>
            <p:spPr>
              <a:xfrm>
                <a:off x="10438177" y="4157174"/>
                <a:ext cx="892629" cy="11244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 name="矩形: 圆角 13">
                <a:extLst>
                  <a:ext uri="{FF2B5EF4-FFF2-40B4-BE49-F238E27FC236}">
                    <a16:creationId xmlns:a16="http://schemas.microsoft.com/office/drawing/2014/main" id="{05ACE30C-658D-9930-D5F6-67DF7AD07276}"/>
                  </a:ext>
                </a:extLst>
              </p:cNvPr>
              <p:cNvSpPr/>
              <p:nvPr/>
            </p:nvSpPr>
            <p:spPr>
              <a:xfrm>
                <a:off x="10508931" y="5000299"/>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1</a:t>
                </a:r>
                <a:endParaRPr lang="zh-CN" altLang="en-US" sz="900" dirty="0"/>
              </a:p>
            </p:txBody>
          </p:sp>
          <p:sp>
            <p:nvSpPr>
              <p:cNvPr id="18" name="矩形: 圆角 17">
                <a:extLst>
                  <a:ext uri="{FF2B5EF4-FFF2-40B4-BE49-F238E27FC236}">
                    <a16:creationId xmlns:a16="http://schemas.microsoft.com/office/drawing/2014/main" id="{37839F40-80DE-B663-EF7F-AE90DACF37BF}"/>
                  </a:ext>
                </a:extLst>
              </p:cNvPr>
              <p:cNvSpPr/>
              <p:nvPr/>
            </p:nvSpPr>
            <p:spPr>
              <a:xfrm>
                <a:off x="10518770" y="4691917"/>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2</a:t>
                </a:r>
                <a:endParaRPr lang="zh-CN" altLang="en-US" sz="900" dirty="0"/>
              </a:p>
            </p:txBody>
          </p:sp>
          <p:sp>
            <p:nvSpPr>
              <p:cNvPr id="21" name="矩形: 圆角 20">
                <a:extLst>
                  <a:ext uri="{FF2B5EF4-FFF2-40B4-BE49-F238E27FC236}">
                    <a16:creationId xmlns:a16="http://schemas.microsoft.com/office/drawing/2014/main" id="{96A8C9A6-8FF8-C558-52A6-B30EEC3E45E5}"/>
                  </a:ext>
                </a:extLst>
              </p:cNvPr>
              <p:cNvSpPr/>
              <p:nvPr/>
            </p:nvSpPr>
            <p:spPr>
              <a:xfrm>
                <a:off x="10518770" y="4386296"/>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3</a:t>
                </a:r>
                <a:endParaRPr lang="zh-CN" altLang="en-US" sz="900" dirty="0"/>
              </a:p>
            </p:txBody>
          </p:sp>
          <p:sp>
            <p:nvSpPr>
              <p:cNvPr id="22" name="文本框 21">
                <a:extLst>
                  <a:ext uri="{FF2B5EF4-FFF2-40B4-BE49-F238E27FC236}">
                    <a16:creationId xmlns:a16="http://schemas.microsoft.com/office/drawing/2014/main" id="{F7908A14-7011-5D1B-E39B-666297023ECF}"/>
                  </a:ext>
                </a:extLst>
              </p:cNvPr>
              <p:cNvSpPr txBox="1"/>
              <p:nvPr/>
            </p:nvSpPr>
            <p:spPr>
              <a:xfrm>
                <a:off x="10438177" y="4175160"/>
                <a:ext cx="990044" cy="218408"/>
              </a:xfrm>
              <a:prstGeom prst="rect">
                <a:avLst/>
              </a:prstGeom>
              <a:noFill/>
            </p:spPr>
            <p:txBody>
              <a:bodyPr wrap="square" rtlCol="0">
                <a:spAutoFit/>
              </a:bodyPr>
              <a:lstStyle/>
              <a:p>
                <a:r>
                  <a:rPr lang="en-US" altLang="zh-CN" sz="700" dirty="0"/>
                  <a:t>Version Database</a:t>
                </a:r>
                <a:endParaRPr lang="zh-CN" altLang="en-US" sz="700" dirty="0"/>
              </a:p>
            </p:txBody>
          </p:sp>
          <p:cxnSp>
            <p:nvCxnSpPr>
              <p:cNvPr id="24" name="直接连接符 23">
                <a:extLst>
                  <a:ext uri="{FF2B5EF4-FFF2-40B4-BE49-F238E27FC236}">
                    <a16:creationId xmlns:a16="http://schemas.microsoft.com/office/drawing/2014/main" id="{147AFB28-4546-753A-F9FA-423E50535358}"/>
                  </a:ext>
                </a:extLst>
              </p:cNvPr>
              <p:cNvCxnSpPr>
                <a:cxnSpLocks/>
                <a:stCxn id="10" idx="0"/>
                <a:endCxn id="9" idx="2"/>
              </p:cNvCxnSpPr>
              <p:nvPr/>
            </p:nvCxnSpPr>
            <p:spPr>
              <a:xfrm flipH="1" flipV="1">
                <a:off x="10884491" y="3990627"/>
                <a:ext cx="1" cy="166547"/>
              </a:xfrm>
              <a:prstGeom prst="line">
                <a:avLst/>
              </a:prstGeom>
              <a:ln w="127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a16="http://schemas.microsoft.com/office/drawing/2014/main" id="{34DA54C2-4E3C-3216-3032-8AABAEA19E04}"/>
                </a:ext>
              </a:extLst>
            </p:cNvPr>
            <p:cNvCxnSpPr>
              <a:cxnSpLocks/>
              <a:stCxn id="146" idx="0"/>
              <a:endCxn id="115" idx="1"/>
            </p:cNvCxnSpPr>
            <p:nvPr/>
          </p:nvCxnSpPr>
          <p:spPr>
            <a:xfrm flipV="1">
              <a:off x="8783084" y="3042575"/>
              <a:ext cx="582665" cy="570003"/>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CD38C8A-99AA-AC9E-ACC0-2A64887172F6}"/>
                </a:ext>
              </a:extLst>
            </p:cNvPr>
            <p:cNvCxnSpPr>
              <a:cxnSpLocks/>
              <a:stCxn id="5" idx="0"/>
              <a:endCxn id="115" idx="3"/>
            </p:cNvCxnSpPr>
            <p:nvPr/>
          </p:nvCxnSpPr>
          <p:spPr>
            <a:xfrm flipH="1" flipV="1">
              <a:off x="10448218" y="3042575"/>
              <a:ext cx="612144" cy="570003"/>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B6925D2-18E8-6D38-2E4B-7B8F1AD5D385}"/>
                </a:ext>
              </a:extLst>
            </p:cNvPr>
            <p:cNvCxnSpPr>
              <a:cxnSpLocks/>
              <a:stCxn id="5" idx="1"/>
              <a:endCxn id="146" idx="3"/>
            </p:cNvCxnSpPr>
            <p:nvPr/>
          </p:nvCxnSpPr>
          <p:spPr>
            <a:xfrm flipH="1">
              <a:off x="9277748" y="4485797"/>
              <a:ext cx="1287950" cy="0"/>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6ADC60B2-A370-2729-66B1-E8B706E3ABBE}"/>
              </a:ext>
            </a:extLst>
          </p:cNvPr>
          <p:cNvSpPr txBox="1"/>
          <p:nvPr/>
        </p:nvSpPr>
        <p:spPr>
          <a:xfrm>
            <a:off x="780426" y="5397166"/>
            <a:ext cx="2593708" cy="646331"/>
          </a:xfrm>
          <a:prstGeom prst="rect">
            <a:avLst/>
          </a:prstGeom>
          <a:noFill/>
        </p:spPr>
        <p:txBody>
          <a:bodyPr wrap="square" rtlCol="0">
            <a:spAutoFit/>
          </a:bodyPr>
          <a:lstStyle/>
          <a:p>
            <a:r>
              <a:rPr lang="en-US" altLang="zh-CN" dirty="0"/>
              <a:t>·Local operation</a:t>
            </a:r>
          </a:p>
          <a:p>
            <a:r>
              <a:rPr lang="en-US" altLang="zh-CN" dirty="0"/>
              <a:t>·Hard to collaborate</a:t>
            </a:r>
          </a:p>
        </p:txBody>
      </p:sp>
      <p:sp>
        <p:nvSpPr>
          <p:cNvPr id="30" name="文本框 29">
            <a:extLst>
              <a:ext uri="{FF2B5EF4-FFF2-40B4-BE49-F238E27FC236}">
                <a16:creationId xmlns:a16="http://schemas.microsoft.com/office/drawing/2014/main" id="{A9CBB94A-20D1-9AD0-5770-1F5050E2204C}"/>
              </a:ext>
            </a:extLst>
          </p:cNvPr>
          <p:cNvSpPr txBox="1"/>
          <p:nvPr/>
        </p:nvSpPr>
        <p:spPr>
          <a:xfrm>
            <a:off x="4275089" y="5172738"/>
            <a:ext cx="3606781" cy="1477328"/>
          </a:xfrm>
          <a:prstGeom prst="rect">
            <a:avLst/>
          </a:prstGeom>
          <a:noFill/>
        </p:spPr>
        <p:txBody>
          <a:bodyPr wrap="square" rtlCol="0">
            <a:spAutoFit/>
          </a:bodyPr>
          <a:lstStyle/>
          <a:p>
            <a:r>
              <a:rPr lang="en-US" altLang="zh-CN" dirty="0"/>
              <a:t>·Code versions are stored on server</a:t>
            </a:r>
          </a:p>
          <a:p>
            <a:r>
              <a:rPr lang="en-US" altLang="zh-CN" dirty="0"/>
              <a:t>·Need network to</a:t>
            </a:r>
            <a:r>
              <a:rPr lang="zh-CN" altLang="en-US" dirty="0"/>
              <a:t> </a:t>
            </a:r>
            <a:r>
              <a:rPr lang="en-US" altLang="zh-CN" dirty="0"/>
              <a:t>access</a:t>
            </a:r>
            <a:r>
              <a:rPr lang="zh-CN" altLang="en-US" dirty="0"/>
              <a:t> </a:t>
            </a:r>
            <a:r>
              <a:rPr lang="en-US" altLang="zh-CN" dirty="0"/>
              <a:t>server</a:t>
            </a:r>
          </a:p>
          <a:p>
            <a:r>
              <a:rPr lang="en-US" altLang="zh-CN" dirty="0"/>
              <a:t>·Collaboration is feasible through </a:t>
            </a:r>
          </a:p>
          <a:p>
            <a:r>
              <a:rPr lang="en-US" altLang="zh-CN" dirty="0"/>
              <a:t> access control</a:t>
            </a:r>
          </a:p>
          <a:p>
            <a:r>
              <a:rPr lang="en-US" altLang="zh-CN" dirty="0"/>
              <a:t>·High dependance on server</a:t>
            </a:r>
          </a:p>
        </p:txBody>
      </p:sp>
      <p:sp>
        <p:nvSpPr>
          <p:cNvPr id="32" name="文本框 31">
            <a:extLst>
              <a:ext uri="{FF2B5EF4-FFF2-40B4-BE49-F238E27FC236}">
                <a16:creationId xmlns:a16="http://schemas.microsoft.com/office/drawing/2014/main" id="{65256DEB-25F9-825A-BFF5-2D45C303F910}"/>
              </a:ext>
            </a:extLst>
          </p:cNvPr>
          <p:cNvSpPr txBox="1"/>
          <p:nvPr/>
        </p:nvSpPr>
        <p:spPr>
          <a:xfrm>
            <a:off x="8172399" y="5185873"/>
            <a:ext cx="4004777" cy="1477328"/>
          </a:xfrm>
          <a:prstGeom prst="rect">
            <a:avLst/>
          </a:prstGeom>
          <a:noFill/>
        </p:spPr>
        <p:txBody>
          <a:bodyPr wrap="square" rtlCol="0">
            <a:spAutoFit/>
          </a:bodyPr>
          <a:lstStyle/>
          <a:p>
            <a:r>
              <a:rPr lang="en-US" altLang="zh-CN" dirty="0"/>
              <a:t>·Versions are stored on server and locally</a:t>
            </a:r>
          </a:p>
          <a:p>
            <a:r>
              <a:rPr lang="en-US" altLang="zh-CN" dirty="0"/>
              <a:t>·Developer</a:t>
            </a:r>
            <a:r>
              <a:rPr lang="zh-CN" altLang="en-US" dirty="0"/>
              <a:t> </a:t>
            </a:r>
            <a:r>
              <a:rPr lang="en-US" altLang="zh-CN" dirty="0"/>
              <a:t>gets copies and upload   </a:t>
            </a:r>
          </a:p>
          <a:p>
            <a:r>
              <a:rPr lang="en-US" altLang="zh-CN" dirty="0"/>
              <a:t>  modifications to maintain consensus</a:t>
            </a:r>
          </a:p>
          <a:p>
            <a:r>
              <a:rPr lang="en-US" altLang="zh-CN" dirty="0"/>
              <a:t>·Much more flexible</a:t>
            </a:r>
          </a:p>
          <a:p>
            <a:endParaRPr lang="en-US" altLang="zh-CN" dirty="0"/>
          </a:p>
        </p:txBody>
      </p:sp>
    </p:spTree>
    <p:extLst>
      <p:ext uri="{BB962C8B-B14F-4D97-AF65-F5344CB8AC3E}">
        <p14:creationId xmlns:p14="http://schemas.microsoft.com/office/powerpoint/2010/main" val="296968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33ED9-2997-26DB-44C7-DBC3C989BEE4}"/>
              </a:ext>
            </a:extLst>
          </p:cNvPr>
          <p:cNvSpPr>
            <a:spLocks noGrp="1"/>
          </p:cNvSpPr>
          <p:nvPr>
            <p:ph type="title"/>
          </p:nvPr>
        </p:nvSpPr>
        <p:spPr/>
        <p:txBody>
          <a:bodyPr/>
          <a:lstStyle/>
          <a:p>
            <a:r>
              <a:rPr lang="en-US" altLang="zh-CN" dirty="0"/>
              <a:t>One simple example</a:t>
            </a:r>
            <a:endParaRPr lang="zh-CN" altLang="en-US" dirty="0"/>
          </a:p>
        </p:txBody>
      </p:sp>
      <p:grpSp>
        <p:nvGrpSpPr>
          <p:cNvPr id="8" name="组合 7">
            <a:extLst>
              <a:ext uri="{FF2B5EF4-FFF2-40B4-BE49-F238E27FC236}">
                <a16:creationId xmlns:a16="http://schemas.microsoft.com/office/drawing/2014/main" id="{4EE4AB48-9A56-BB4A-5764-4551B5B2E79D}"/>
              </a:ext>
            </a:extLst>
          </p:cNvPr>
          <p:cNvGrpSpPr/>
          <p:nvPr/>
        </p:nvGrpSpPr>
        <p:grpSpPr>
          <a:xfrm>
            <a:off x="3979349" y="968939"/>
            <a:ext cx="4116763" cy="5825451"/>
            <a:chOff x="3979349" y="968939"/>
            <a:chExt cx="4116763" cy="5825451"/>
          </a:xfrm>
        </p:grpSpPr>
        <p:pic>
          <p:nvPicPr>
            <p:cNvPr id="4" name="图片 3">
              <a:extLst>
                <a:ext uri="{FF2B5EF4-FFF2-40B4-BE49-F238E27FC236}">
                  <a16:creationId xmlns:a16="http://schemas.microsoft.com/office/drawing/2014/main" id="{8E39B1E3-FE3C-8A84-4CC7-02F98BD36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349" y="968939"/>
              <a:ext cx="4083390" cy="5825451"/>
            </a:xfrm>
            <a:prstGeom prst="rect">
              <a:avLst/>
            </a:prstGeom>
          </p:spPr>
        </p:pic>
        <p:sp>
          <p:nvSpPr>
            <p:cNvPr id="5" name="矩形 4">
              <a:extLst>
                <a:ext uri="{FF2B5EF4-FFF2-40B4-BE49-F238E27FC236}">
                  <a16:creationId xmlns:a16="http://schemas.microsoft.com/office/drawing/2014/main" id="{8DFC5DAF-0C4B-527B-9194-CA42DB4327A1}"/>
                </a:ext>
              </a:extLst>
            </p:cNvPr>
            <p:cNvSpPr/>
            <p:nvPr/>
          </p:nvSpPr>
          <p:spPr>
            <a:xfrm>
              <a:off x="6627733" y="1279793"/>
              <a:ext cx="1468379" cy="175623"/>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1414785-B745-5EB5-3822-E23539EB8571}"/>
                </a:ext>
              </a:extLst>
            </p:cNvPr>
            <p:cNvSpPr/>
            <p:nvPr/>
          </p:nvSpPr>
          <p:spPr>
            <a:xfrm>
              <a:off x="6627734" y="3286414"/>
              <a:ext cx="1435006" cy="175622"/>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D17F11A-8801-B586-5380-A279AF780BFA}"/>
                </a:ext>
              </a:extLst>
            </p:cNvPr>
            <p:cNvSpPr/>
            <p:nvPr/>
          </p:nvSpPr>
          <p:spPr>
            <a:xfrm>
              <a:off x="6611046" y="5292841"/>
              <a:ext cx="1468379" cy="175621"/>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7892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C98DF-5E34-E0F6-88CE-17FFCD5D594B}"/>
              </a:ext>
            </a:extLst>
          </p:cNvPr>
          <p:cNvSpPr>
            <a:spLocks noGrp="1"/>
          </p:cNvSpPr>
          <p:nvPr>
            <p:ph type="title"/>
          </p:nvPr>
        </p:nvSpPr>
        <p:spPr/>
        <p:txBody>
          <a:bodyPr/>
          <a:lstStyle/>
          <a:p>
            <a:r>
              <a:rPr lang="en-US" altLang="zh-CN" dirty="0"/>
              <a:t>Adding Content to a Branch</a:t>
            </a:r>
            <a:endParaRPr lang="zh-CN" altLang="en-US" dirty="0"/>
          </a:p>
        </p:txBody>
      </p:sp>
      <p:sp>
        <p:nvSpPr>
          <p:cNvPr id="3" name="流程图: 文档 2">
            <a:extLst>
              <a:ext uri="{FF2B5EF4-FFF2-40B4-BE49-F238E27FC236}">
                <a16:creationId xmlns:a16="http://schemas.microsoft.com/office/drawing/2014/main" id="{28B07B9C-EDDD-37DF-51DA-6C9E46AC43A4}"/>
              </a:ext>
            </a:extLst>
          </p:cNvPr>
          <p:cNvSpPr/>
          <p:nvPr/>
        </p:nvSpPr>
        <p:spPr>
          <a:xfrm>
            <a:off x="678943"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96700AE-94FF-C7B9-98AC-112E864EBFC6}"/>
              </a:ext>
            </a:extLst>
          </p:cNvPr>
          <p:cNvSpPr txBox="1"/>
          <p:nvPr/>
        </p:nvSpPr>
        <p:spPr>
          <a:xfrm>
            <a:off x="730897" y="3117605"/>
            <a:ext cx="1163781" cy="338554"/>
          </a:xfrm>
          <a:prstGeom prst="rect">
            <a:avLst/>
          </a:prstGeom>
          <a:noFill/>
        </p:spPr>
        <p:txBody>
          <a:bodyPr wrap="square" rtlCol="0">
            <a:spAutoFit/>
          </a:bodyPr>
          <a:lstStyle/>
          <a:p>
            <a:r>
              <a:rPr lang="en-US" altLang="zh-CN" sz="1600" b="1" dirty="0">
                <a:solidFill>
                  <a:schemeClr val="bg1"/>
                </a:solidFill>
                <a:latin typeface="+mj-lt"/>
              </a:rPr>
              <a:t>87ba8bc</a:t>
            </a:r>
            <a:endParaRPr lang="zh-CN" altLang="en-US" sz="1600" b="1" dirty="0">
              <a:solidFill>
                <a:schemeClr val="bg1"/>
              </a:solidFill>
              <a:latin typeface="+mj-lt"/>
            </a:endParaRPr>
          </a:p>
        </p:txBody>
      </p:sp>
      <p:sp>
        <p:nvSpPr>
          <p:cNvPr id="5" name="矩形 4">
            <a:extLst>
              <a:ext uri="{FF2B5EF4-FFF2-40B4-BE49-F238E27FC236}">
                <a16:creationId xmlns:a16="http://schemas.microsoft.com/office/drawing/2014/main" id="{8B9B17DB-BAC7-39FB-1104-D045B59FD9E3}"/>
              </a:ext>
            </a:extLst>
          </p:cNvPr>
          <p:cNvSpPr/>
          <p:nvPr/>
        </p:nvSpPr>
        <p:spPr>
          <a:xfrm>
            <a:off x="1093893" y="3513306"/>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DA74B20-68E6-FA39-FCF2-F51FE67D1353}"/>
              </a:ext>
            </a:extLst>
          </p:cNvPr>
          <p:cNvSpPr/>
          <p:nvPr/>
        </p:nvSpPr>
        <p:spPr>
          <a:xfrm>
            <a:off x="759111" y="3757890"/>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8A5B565-DE9E-4CDB-EDF3-3AA3A34B8A05}"/>
              </a:ext>
            </a:extLst>
          </p:cNvPr>
          <p:cNvSpPr/>
          <p:nvPr/>
        </p:nvSpPr>
        <p:spPr>
          <a:xfrm>
            <a:off x="1092306" y="3754787"/>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1963412-7C04-4E5F-8A31-E9EFB7FA852F}"/>
              </a:ext>
            </a:extLst>
          </p:cNvPr>
          <p:cNvSpPr/>
          <p:nvPr/>
        </p:nvSpPr>
        <p:spPr>
          <a:xfrm>
            <a:off x="1463599" y="3757889"/>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连接符: 肘形 8">
            <a:extLst>
              <a:ext uri="{FF2B5EF4-FFF2-40B4-BE49-F238E27FC236}">
                <a16:creationId xmlns:a16="http://schemas.microsoft.com/office/drawing/2014/main" id="{3630B33F-08C1-5E09-26C1-4E19A0635945}"/>
              </a:ext>
            </a:extLst>
          </p:cNvPr>
          <p:cNvCxnSpPr>
            <a:stCxn id="5" idx="2"/>
            <a:endCxn id="6" idx="0"/>
          </p:cNvCxnSpPr>
          <p:nvPr/>
        </p:nvCxnSpPr>
        <p:spPr>
          <a:xfrm rot="5400000">
            <a:off x="998679" y="3532104"/>
            <a:ext cx="116790" cy="334782"/>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5C1245F6-BC71-CC73-DC72-BECFAE5C3584}"/>
              </a:ext>
            </a:extLst>
          </p:cNvPr>
          <p:cNvCxnSpPr>
            <a:stCxn id="5" idx="2"/>
            <a:endCxn id="8" idx="0"/>
          </p:cNvCxnSpPr>
          <p:nvPr/>
        </p:nvCxnSpPr>
        <p:spPr>
          <a:xfrm rot="16200000" flipH="1">
            <a:off x="1350924" y="3514641"/>
            <a:ext cx="116789" cy="369706"/>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0383726E-B4A9-9E59-0777-76F2FCB72623}"/>
              </a:ext>
            </a:extLst>
          </p:cNvPr>
          <p:cNvCxnSpPr>
            <a:stCxn id="5" idx="2"/>
            <a:endCxn id="7" idx="0"/>
          </p:cNvCxnSpPr>
          <p:nvPr/>
        </p:nvCxnSpPr>
        <p:spPr>
          <a:xfrm rot="5400000">
            <a:off x="1166829" y="3697150"/>
            <a:ext cx="113687" cy="1587"/>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流程图: 文档 11">
            <a:extLst>
              <a:ext uri="{FF2B5EF4-FFF2-40B4-BE49-F238E27FC236}">
                <a16:creationId xmlns:a16="http://schemas.microsoft.com/office/drawing/2014/main" id="{8B627E9B-C0F1-2351-B39D-8ECE8AB3303D}"/>
              </a:ext>
            </a:extLst>
          </p:cNvPr>
          <p:cNvSpPr/>
          <p:nvPr/>
        </p:nvSpPr>
        <p:spPr>
          <a:xfrm>
            <a:off x="2309628"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673845D-12D3-5144-761A-9096969BFB34}"/>
              </a:ext>
            </a:extLst>
          </p:cNvPr>
          <p:cNvSpPr txBox="1"/>
          <p:nvPr/>
        </p:nvSpPr>
        <p:spPr>
          <a:xfrm>
            <a:off x="2361582" y="3117605"/>
            <a:ext cx="1163781" cy="338554"/>
          </a:xfrm>
          <a:prstGeom prst="rect">
            <a:avLst/>
          </a:prstGeom>
          <a:noFill/>
        </p:spPr>
        <p:txBody>
          <a:bodyPr wrap="square" rtlCol="0">
            <a:spAutoFit/>
          </a:bodyPr>
          <a:lstStyle/>
          <a:p>
            <a:r>
              <a:rPr lang="en-US" altLang="zh-CN" sz="1600" b="1" dirty="0">
                <a:solidFill>
                  <a:schemeClr val="bg1"/>
                </a:solidFill>
                <a:latin typeface="+mj-lt"/>
              </a:rPr>
              <a:t>43bd3ef</a:t>
            </a:r>
            <a:endParaRPr lang="zh-CN" altLang="en-US" sz="1600" b="1" dirty="0">
              <a:solidFill>
                <a:schemeClr val="bg1"/>
              </a:solidFill>
              <a:latin typeface="+mj-lt"/>
            </a:endParaRPr>
          </a:p>
        </p:txBody>
      </p:sp>
      <p:sp>
        <p:nvSpPr>
          <p:cNvPr id="14" name="矩形 13">
            <a:extLst>
              <a:ext uri="{FF2B5EF4-FFF2-40B4-BE49-F238E27FC236}">
                <a16:creationId xmlns:a16="http://schemas.microsoft.com/office/drawing/2014/main" id="{95A0119B-ADFE-8CE2-8DEF-86F06282B8B3}"/>
              </a:ext>
            </a:extLst>
          </p:cNvPr>
          <p:cNvSpPr/>
          <p:nvPr/>
        </p:nvSpPr>
        <p:spPr>
          <a:xfrm>
            <a:off x="2724578" y="3513306"/>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F17E059-ED48-5E2D-9190-375064B504C4}"/>
              </a:ext>
            </a:extLst>
          </p:cNvPr>
          <p:cNvSpPr/>
          <p:nvPr/>
        </p:nvSpPr>
        <p:spPr>
          <a:xfrm>
            <a:off x="2389796" y="3757890"/>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F7711BC-83FB-F9D7-4849-230719B36CFC}"/>
              </a:ext>
            </a:extLst>
          </p:cNvPr>
          <p:cNvSpPr/>
          <p:nvPr/>
        </p:nvSpPr>
        <p:spPr>
          <a:xfrm>
            <a:off x="2722991" y="3754787"/>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95632F6-4098-FCA0-D20A-700656C1007D}"/>
              </a:ext>
            </a:extLst>
          </p:cNvPr>
          <p:cNvSpPr/>
          <p:nvPr/>
        </p:nvSpPr>
        <p:spPr>
          <a:xfrm>
            <a:off x="3094284" y="3757889"/>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肘形 17">
            <a:extLst>
              <a:ext uri="{FF2B5EF4-FFF2-40B4-BE49-F238E27FC236}">
                <a16:creationId xmlns:a16="http://schemas.microsoft.com/office/drawing/2014/main" id="{1490EFD7-5FB0-1924-3077-57DF9609544E}"/>
              </a:ext>
            </a:extLst>
          </p:cNvPr>
          <p:cNvCxnSpPr>
            <a:stCxn id="14" idx="2"/>
            <a:endCxn id="15" idx="0"/>
          </p:cNvCxnSpPr>
          <p:nvPr/>
        </p:nvCxnSpPr>
        <p:spPr>
          <a:xfrm rot="5400000">
            <a:off x="2629364" y="3532104"/>
            <a:ext cx="116790" cy="334782"/>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48ED1B11-11D8-9ED5-255E-977C65EEA975}"/>
              </a:ext>
            </a:extLst>
          </p:cNvPr>
          <p:cNvCxnSpPr>
            <a:stCxn id="14" idx="2"/>
            <a:endCxn id="17" idx="0"/>
          </p:cNvCxnSpPr>
          <p:nvPr/>
        </p:nvCxnSpPr>
        <p:spPr>
          <a:xfrm rot="16200000" flipH="1">
            <a:off x="2981609" y="3514641"/>
            <a:ext cx="116789" cy="369706"/>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B7A65D4E-FCC3-6098-38A1-C913E6D794EC}"/>
              </a:ext>
            </a:extLst>
          </p:cNvPr>
          <p:cNvCxnSpPr>
            <a:stCxn id="14" idx="2"/>
            <a:endCxn id="16" idx="0"/>
          </p:cNvCxnSpPr>
          <p:nvPr/>
        </p:nvCxnSpPr>
        <p:spPr>
          <a:xfrm rot="5400000">
            <a:off x="2797514" y="3697150"/>
            <a:ext cx="113687" cy="1587"/>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流程图: 文档 20">
            <a:extLst>
              <a:ext uri="{FF2B5EF4-FFF2-40B4-BE49-F238E27FC236}">
                <a16:creationId xmlns:a16="http://schemas.microsoft.com/office/drawing/2014/main" id="{E45E2BF6-F8A1-D521-C30F-256E7B0629C0}"/>
              </a:ext>
            </a:extLst>
          </p:cNvPr>
          <p:cNvSpPr/>
          <p:nvPr/>
        </p:nvSpPr>
        <p:spPr>
          <a:xfrm>
            <a:off x="3916753"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AF1B9E8-295E-4200-921F-E41D1D2E4883}"/>
              </a:ext>
            </a:extLst>
          </p:cNvPr>
          <p:cNvSpPr txBox="1"/>
          <p:nvPr/>
        </p:nvSpPr>
        <p:spPr>
          <a:xfrm>
            <a:off x="3968707" y="3117605"/>
            <a:ext cx="1163781" cy="338554"/>
          </a:xfrm>
          <a:prstGeom prst="rect">
            <a:avLst/>
          </a:prstGeom>
          <a:noFill/>
        </p:spPr>
        <p:txBody>
          <a:bodyPr wrap="square" rtlCol="0">
            <a:spAutoFit/>
          </a:bodyPr>
          <a:lstStyle/>
          <a:p>
            <a:r>
              <a:rPr lang="en-US" altLang="zh-CN" sz="1600" b="1" dirty="0">
                <a:solidFill>
                  <a:schemeClr val="bg1"/>
                </a:solidFill>
                <a:latin typeface="+mj-lt"/>
              </a:rPr>
              <a:t>d21be2c</a:t>
            </a:r>
            <a:endParaRPr lang="zh-CN" altLang="en-US" sz="1600" b="1" dirty="0">
              <a:solidFill>
                <a:schemeClr val="bg1"/>
              </a:solidFill>
              <a:latin typeface="+mj-lt"/>
            </a:endParaRPr>
          </a:p>
        </p:txBody>
      </p:sp>
      <p:sp>
        <p:nvSpPr>
          <p:cNvPr id="23" name="矩形 22">
            <a:extLst>
              <a:ext uri="{FF2B5EF4-FFF2-40B4-BE49-F238E27FC236}">
                <a16:creationId xmlns:a16="http://schemas.microsoft.com/office/drawing/2014/main" id="{AF6431A3-FCCB-B575-AB70-E9B17B71E374}"/>
              </a:ext>
            </a:extLst>
          </p:cNvPr>
          <p:cNvSpPr/>
          <p:nvPr/>
        </p:nvSpPr>
        <p:spPr>
          <a:xfrm>
            <a:off x="4331703" y="3513306"/>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51EE2F4-14D4-246A-D908-71073C11A7A2}"/>
              </a:ext>
            </a:extLst>
          </p:cNvPr>
          <p:cNvSpPr/>
          <p:nvPr/>
        </p:nvSpPr>
        <p:spPr>
          <a:xfrm>
            <a:off x="3996921" y="3757890"/>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23A34B4-7671-2F5F-30D9-4ED15EE981D2}"/>
              </a:ext>
            </a:extLst>
          </p:cNvPr>
          <p:cNvSpPr/>
          <p:nvPr/>
        </p:nvSpPr>
        <p:spPr>
          <a:xfrm>
            <a:off x="4330116" y="3754787"/>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15F7041-FBD1-3C16-833D-C314BDAD6CF2}"/>
              </a:ext>
            </a:extLst>
          </p:cNvPr>
          <p:cNvSpPr/>
          <p:nvPr/>
        </p:nvSpPr>
        <p:spPr>
          <a:xfrm>
            <a:off x="4701409" y="3757889"/>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id="{283F0B43-1895-8353-DE9F-2E6B5CC8D7ED}"/>
              </a:ext>
            </a:extLst>
          </p:cNvPr>
          <p:cNvCxnSpPr>
            <a:stCxn id="23" idx="2"/>
            <a:endCxn id="24" idx="0"/>
          </p:cNvCxnSpPr>
          <p:nvPr/>
        </p:nvCxnSpPr>
        <p:spPr>
          <a:xfrm rot="5400000">
            <a:off x="4236489" y="3532104"/>
            <a:ext cx="116790" cy="334782"/>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2187EC9D-EC69-E03A-C97A-6B70CF7F1A68}"/>
              </a:ext>
            </a:extLst>
          </p:cNvPr>
          <p:cNvCxnSpPr>
            <a:stCxn id="23" idx="2"/>
            <a:endCxn id="26" idx="0"/>
          </p:cNvCxnSpPr>
          <p:nvPr/>
        </p:nvCxnSpPr>
        <p:spPr>
          <a:xfrm rot="16200000" flipH="1">
            <a:off x="4588734" y="3514641"/>
            <a:ext cx="116789" cy="369706"/>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AD047535-8AA6-0CD5-F89A-AAAF024E6E98}"/>
              </a:ext>
            </a:extLst>
          </p:cNvPr>
          <p:cNvCxnSpPr>
            <a:stCxn id="23" idx="2"/>
            <a:endCxn id="25" idx="0"/>
          </p:cNvCxnSpPr>
          <p:nvPr/>
        </p:nvCxnSpPr>
        <p:spPr>
          <a:xfrm rot="5400000">
            <a:off x="4404639" y="3697150"/>
            <a:ext cx="113687" cy="1587"/>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AA577EC-99B8-5664-01C3-DA8E6D361118}"/>
              </a:ext>
            </a:extLst>
          </p:cNvPr>
          <p:cNvCxnSpPr>
            <a:stCxn id="12" idx="1"/>
            <a:endCxn id="3" idx="3"/>
          </p:cNvCxnSpPr>
          <p:nvPr/>
        </p:nvCxnSpPr>
        <p:spPr>
          <a:xfrm flipH="1">
            <a:off x="1769988" y="3641101"/>
            <a:ext cx="539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55282FF-C473-C9A9-41C4-E482A92B23B8}"/>
              </a:ext>
            </a:extLst>
          </p:cNvPr>
          <p:cNvCxnSpPr>
            <a:cxnSpLocks/>
            <a:stCxn id="21" idx="1"/>
            <a:endCxn id="12" idx="3"/>
          </p:cNvCxnSpPr>
          <p:nvPr/>
        </p:nvCxnSpPr>
        <p:spPr>
          <a:xfrm flipH="1">
            <a:off x="3400673" y="3641101"/>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箭头: 五边形 31">
            <a:extLst>
              <a:ext uri="{FF2B5EF4-FFF2-40B4-BE49-F238E27FC236}">
                <a16:creationId xmlns:a16="http://schemas.microsoft.com/office/drawing/2014/main" id="{74A24803-1373-8C4A-2984-1EAE873A4FB2}"/>
              </a:ext>
            </a:extLst>
          </p:cNvPr>
          <p:cNvSpPr/>
          <p:nvPr/>
        </p:nvSpPr>
        <p:spPr>
          <a:xfrm>
            <a:off x="4009869" y="2124029"/>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33" name="箭头: 五边形 32">
            <a:extLst>
              <a:ext uri="{FF2B5EF4-FFF2-40B4-BE49-F238E27FC236}">
                <a16:creationId xmlns:a16="http://schemas.microsoft.com/office/drawing/2014/main" id="{F09AB33B-DCDE-D99B-C3AA-699A81C55936}"/>
              </a:ext>
            </a:extLst>
          </p:cNvPr>
          <p:cNvSpPr/>
          <p:nvPr/>
        </p:nvSpPr>
        <p:spPr>
          <a:xfrm>
            <a:off x="4009869" y="5558510"/>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HEAD</a:t>
            </a:r>
            <a:endParaRPr lang="zh-CN" altLang="en-US" b="1" dirty="0">
              <a:latin typeface="+mj-lt"/>
            </a:endParaRPr>
          </a:p>
        </p:txBody>
      </p:sp>
      <p:cxnSp>
        <p:nvCxnSpPr>
          <p:cNvPr id="34" name="直接箭头连接符 33">
            <a:extLst>
              <a:ext uri="{FF2B5EF4-FFF2-40B4-BE49-F238E27FC236}">
                <a16:creationId xmlns:a16="http://schemas.microsoft.com/office/drawing/2014/main" id="{B47EE618-0C06-850C-43ED-BF8261FF3498}"/>
              </a:ext>
            </a:extLst>
          </p:cNvPr>
          <p:cNvCxnSpPr>
            <a:cxnSpLocks/>
            <a:stCxn id="33" idx="0"/>
            <a:endCxn id="36" idx="2"/>
          </p:cNvCxnSpPr>
          <p:nvPr/>
        </p:nvCxnSpPr>
        <p:spPr>
          <a:xfrm flipV="1">
            <a:off x="4456056" y="5103349"/>
            <a:ext cx="0" cy="4551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754EAF8-309C-A5C8-272C-BC7652BA8E28}"/>
              </a:ext>
            </a:extLst>
          </p:cNvPr>
          <p:cNvCxnSpPr>
            <a:cxnSpLocks/>
            <a:stCxn id="32" idx="2"/>
            <a:endCxn id="21" idx="0"/>
          </p:cNvCxnSpPr>
          <p:nvPr/>
        </p:nvCxnSpPr>
        <p:spPr>
          <a:xfrm>
            <a:off x="4456056" y="2521372"/>
            <a:ext cx="6220" cy="517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箭头: 五边形 35">
            <a:extLst>
              <a:ext uri="{FF2B5EF4-FFF2-40B4-BE49-F238E27FC236}">
                <a16:creationId xmlns:a16="http://schemas.microsoft.com/office/drawing/2014/main" id="{4A171818-826E-4AE5-BD5C-538C0D00C16C}"/>
              </a:ext>
            </a:extLst>
          </p:cNvPr>
          <p:cNvSpPr/>
          <p:nvPr/>
        </p:nvSpPr>
        <p:spPr>
          <a:xfrm>
            <a:off x="4009869" y="4706006"/>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testing</a:t>
            </a:r>
            <a:endParaRPr lang="zh-CN" altLang="en-US" b="1" dirty="0">
              <a:latin typeface="+mj-lt"/>
            </a:endParaRPr>
          </a:p>
        </p:txBody>
      </p:sp>
      <p:cxnSp>
        <p:nvCxnSpPr>
          <p:cNvPr id="37" name="直接箭头连接符 36">
            <a:extLst>
              <a:ext uri="{FF2B5EF4-FFF2-40B4-BE49-F238E27FC236}">
                <a16:creationId xmlns:a16="http://schemas.microsoft.com/office/drawing/2014/main" id="{F156D556-324B-EEFA-7F6F-3C2DE60B1987}"/>
              </a:ext>
            </a:extLst>
          </p:cNvPr>
          <p:cNvCxnSpPr>
            <a:cxnSpLocks/>
            <a:stCxn id="36" idx="0"/>
            <a:endCxn id="21" idx="2"/>
          </p:cNvCxnSpPr>
          <p:nvPr/>
        </p:nvCxnSpPr>
        <p:spPr>
          <a:xfrm flipV="1">
            <a:off x="4456056" y="4164086"/>
            <a:ext cx="6220" cy="5419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D7AFB73B-4C15-24D6-2385-7B1C7B0DDE09}"/>
              </a:ext>
            </a:extLst>
          </p:cNvPr>
          <p:cNvSpPr txBox="1"/>
          <p:nvPr/>
        </p:nvSpPr>
        <p:spPr>
          <a:xfrm>
            <a:off x="355521" y="4847974"/>
            <a:ext cx="3572843" cy="369332"/>
          </a:xfrm>
          <a:prstGeom prst="rect">
            <a:avLst/>
          </a:prstGeom>
          <a:noFill/>
        </p:spPr>
        <p:txBody>
          <a:bodyPr wrap="square" rtlCol="0">
            <a:spAutoFit/>
          </a:bodyPr>
          <a:lstStyle/>
          <a:p>
            <a:r>
              <a:rPr lang="en-US" altLang="zh-CN" dirty="0"/>
              <a:t>after checking out the testing branch</a:t>
            </a:r>
            <a:endParaRPr lang="zh-CN" altLang="en-US" dirty="0"/>
          </a:p>
        </p:txBody>
      </p:sp>
      <p:sp>
        <p:nvSpPr>
          <p:cNvPr id="39" name="流程图: 文档 38">
            <a:extLst>
              <a:ext uri="{FF2B5EF4-FFF2-40B4-BE49-F238E27FC236}">
                <a16:creationId xmlns:a16="http://schemas.microsoft.com/office/drawing/2014/main" id="{0E8BDC9E-C8C0-81C5-73A8-51F7AFD4599E}"/>
              </a:ext>
            </a:extLst>
          </p:cNvPr>
          <p:cNvSpPr/>
          <p:nvPr/>
        </p:nvSpPr>
        <p:spPr>
          <a:xfrm>
            <a:off x="5666650"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E3EBA53D-39A5-99F1-AACE-F06767763E76}"/>
              </a:ext>
            </a:extLst>
          </p:cNvPr>
          <p:cNvSpPr txBox="1"/>
          <p:nvPr/>
        </p:nvSpPr>
        <p:spPr>
          <a:xfrm>
            <a:off x="5718604" y="3117605"/>
            <a:ext cx="1163781" cy="338554"/>
          </a:xfrm>
          <a:prstGeom prst="rect">
            <a:avLst/>
          </a:prstGeom>
          <a:noFill/>
        </p:spPr>
        <p:txBody>
          <a:bodyPr wrap="square" rtlCol="0">
            <a:spAutoFit/>
          </a:bodyPr>
          <a:lstStyle/>
          <a:p>
            <a:r>
              <a:rPr lang="en-US" altLang="zh-CN" sz="1600" b="1" dirty="0">
                <a:solidFill>
                  <a:schemeClr val="bg1"/>
                </a:solidFill>
                <a:latin typeface="+mj-lt"/>
              </a:rPr>
              <a:t>87ba8bc</a:t>
            </a:r>
            <a:endParaRPr lang="zh-CN" altLang="en-US" sz="1600" b="1" dirty="0">
              <a:solidFill>
                <a:schemeClr val="bg1"/>
              </a:solidFill>
              <a:latin typeface="+mj-lt"/>
            </a:endParaRPr>
          </a:p>
        </p:txBody>
      </p:sp>
      <p:sp>
        <p:nvSpPr>
          <p:cNvPr id="41" name="矩形 40">
            <a:extLst>
              <a:ext uri="{FF2B5EF4-FFF2-40B4-BE49-F238E27FC236}">
                <a16:creationId xmlns:a16="http://schemas.microsoft.com/office/drawing/2014/main" id="{872B9A65-8149-0966-AC52-153D0E06590C}"/>
              </a:ext>
            </a:extLst>
          </p:cNvPr>
          <p:cNvSpPr/>
          <p:nvPr/>
        </p:nvSpPr>
        <p:spPr>
          <a:xfrm>
            <a:off x="6081600" y="3513306"/>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5388CCE-A781-9864-A550-1A211F599B5B}"/>
              </a:ext>
            </a:extLst>
          </p:cNvPr>
          <p:cNvSpPr/>
          <p:nvPr/>
        </p:nvSpPr>
        <p:spPr>
          <a:xfrm>
            <a:off x="5746818" y="3757890"/>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A6783F0-F696-1B64-6513-D31521E293F7}"/>
              </a:ext>
            </a:extLst>
          </p:cNvPr>
          <p:cNvSpPr/>
          <p:nvPr/>
        </p:nvSpPr>
        <p:spPr>
          <a:xfrm>
            <a:off x="6080013" y="3754787"/>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EC6FD60-BF02-188C-7C3A-9FC05F627B5E}"/>
              </a:ext>
            </a:extLst>
          </p:cNvPr>
          <p:cNvSpPr/>
          <p:nvPr/>
        </p:nvSpPr>
        <p:spPr>
          <a:xfrm>
            <a:off x="6451306" y="3757889"/>
            <a:ext cx="261144" cy="12779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连接符: 肘形 44">
            <a:extLst>
              <a:ext uri="{FF2B5EF4-FFF2-40B4-BE49-F238E27FC236}">
                <a16:creationId xmlns:a16="http://schemas.microsoft.com/office/drawing/2014/main" id="{F11675AD-0976-5932-8E51-DDEC93026ADA}"/>
              </a:ext>
            </a:extLst>
          </p:cNvPr>
          <p:cNvCxnSpPr>
            <a:stCxn id="41" idx="2"/>
            <a:endCxn id="42" idx="0"/>
          </p:cNvCxnSpPr>
          <p:nvPr/>
        </p:nvCxnSpPr>
        <p:spPr>
          <a:xfrm rot="5400000">
            <a:off x="5986386" y="3532104"/>
            <a:ext cx="116790" cy="334782"/>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2E3B2121-AD92-911A-0DFD-86CFEF0F6EB0}"/>
              </a:ext>
            </a:extLst>
          </p:cNvPr>
          <p:cNvCxnSpPr>
            <a:stCxn id="41" idx="2"/>
            <a:endCxn id="44" idx="0"/>
          </p:cNvCxnSpPr>
          <p:nvPr/>
        </p:nvCxnSpPr>
        <p:spPr>
          <a:xfrm rot="16200000" flipH="1">
            <a:off x="6338631" y="3514641"/>
            <a:ext cx="116789" cy="369706"/>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78B98C0C-0A29-FE68-E0BB-397794ACD8F2}"/>
              </a:ext>
            </a:extLst>
          </p:cNvPr>
          <p:cNvCxnSpPr>
            <a:stCxn id="41" idx="2"/>
            <a:endCxn id="43" idx="0"/>
          </p:cNvCxnSpPr>
          <p:nvPr/>
        </p:nvCxnSpPr>
        <p:spPr>
          <a:xfrm rot="5400000">
            <a:off x="6154536" y="3697150"/>
            <a:ext cx="113687" cy="1587"/>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流程图: 文档 47">
            <a:extLst>
              <a:ext uri="{FF2B5EF4-FFF2-40B4-BE49-F238E27FC236}">
                <a16:creationId xmlns:a16="http://schemas.microsoft.com/office/drawing/2014/main" id="{1FF7E262-4D6F-C53B-E82A-7E7ECA825B45}"/>
              </a:ext>
            </a:extLst>
          </p:cNvPr>
          <p:cNvSpPr/>
          <p:nvPr/>
        </p:nvSpPr>
        <p:spPr>
          <a:xfrm>
            <a:off x="7297335"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743A7E7-DD88-7EE1-572C-F9F569AAD4D7}"/>
              </a:ext>
            </a:extLst>
          </p:cNvPr>
          <p:cNvSpPr txBox="1"/>
          <p:nvPr/>
        </p:nvSpPr>
        <p:spPr>
          <a:xfrm>
            <a:off x="7349289" y="3117605"/>
            <a:ext cx="1163781" cy="338554"/>
          </a:xfrm>
          <a:prstGeom prst="rect">
            <a:avLst/>
          </a:prstGeom>
          <a:noFill/>
        </p:spPr>
        <p:txBody>
          <a:bodyPr wrap="square" rtlCol="0">
            <a:spAutoFit/>
          </a:bodyPr>
          <a:lstStyle/>
          <a:p>
            <a:r>
              <a:rPr lang="en-US" altLang="zh-CN" sz="1600" b="1" dirty="0">
                <a:solidFill>
                  <a:schemeClr val="bg1"/>
                </a:solidFill>
                <a:latin typeface="+mj-lt"/>
              </a:rPr>
              <a:t>43bd3ef</a:t>
            </a:r>
            <a:endParaRPr lang="zh-CN" altLang="en-US" sz="1600" b="1" dirty="0">
              <a:solidFill>
                <a:schemeClr val="bg1"/>
              </a:solidFill>
              <a:latin typeface="+mj-lt"/>
            </a:endParaRPr>
          </a:p>
        </p:txBody>
      </p:sp>
      <p:sp>
        <p:nvSpPr>
          <p:cNvPr id="50" name="矩形 49">
            <a:extLst>
              <a:ext uri="{FF2B5EF4-FFF2-40B4-BE49-F238E27FC236}">
                <a16:creationId xmlns:a16="http://schemas.microsoft.com/office/drawing/2014/main" id="{D4D8738A-8FDC-DAE8-ACDB-2F214A032870}"/>
              </a:ext>
            </a:extLst>
          </p:cNvPr>
          <p:cNvSpPr/>
          <p:nvPr/>
        </p:nvSpPr>
        <p:spPr>
          <a:xfrm>
            <a:off x="7712285" y="3513306"/>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6727D0D-B39C-5B25-2217-A0BE9DA29796}"/>
              </a:ext>
            </a:extLst>
          </p:cNvPr>
          <p:cNvSpPr/>
          <p:nvPr/>
        </p:nvSpPr>
        <p:spPr>
          <a:xfrm>
            <a:off x="7377503" y="3757890"/>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A6FA45BB-2822-D60B-8EDC-A877E69B3759}"/>
              </a:ext>
            </a:extLst>
          </p:cNvPr>
          <p:cNvSpPr/>
          <p:nvPr/>
        </p:nvSpPr>
        <p:spPr>
          <a:xfrm>
            <a:off x="7710698" y="3754787"/>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7EDD8C59-B054-F11F-3665-924B9A695154}"/>
              </a:ext>
            </a:extLst>
          </p:cNvPr>
          <p:cNvSpPr/>
          <p:nvPr/>
        </p:nvSpPr>
        <p:spPr>
          <a:xfrm>
            <a:off x="8081991" y="3757889"/>
            <a:ext cx="261144" cy="12779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连接符: 肘形 53">
            <a:extLst>
              <a:ext uri="{FF2B5EF4-FFF2-40B4-BE49-F238E27FC236}">
                <a16:creationId xmlns:a16="http://schemas.microsoft.com/office/drawing/2014/main" id="{47F43C60-8AC1-1358-DBF2-7C6B0889418D}"/>
              </a:ext>
            </a:extLst>
          </p:cNvPr>
          <p:cNvCxnSpPr>
            <a:stCxn id="50" idx="2"/>
            <a:endCxn id="51" idx="0"/>
          </p:cNvCxnSpPr>
          <p:nvPr/>
        </p:nvCxnSpPr>
        <p:spPr>
          <a:xfrm rot="5400000">
            <a:off x="7617071" y="3532104"/>
            <a:ext cx="116790" cy="334782"/>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491C4FB3-5D12-225E-0354-64D727567664}"/>
              </a:ext>
            </a:extLst>
          </p:cNvPr>
          <p:cNvCxnSpPr>
            <a:stCxn id="50" idx="2"/>
            <a:endCxn id="53" idx="0"/>
          </p:cNvCxnSpPr>
          <p:nvPr/>
        </p:nvCxnSpPr>
        <p:spPr>
          <a:xfrm rot="16200000" flipH="1">
            <a:off x="7969316" y="3514641"/>
            <a:ext cx="116789" cy="369706"/>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D6F7683F-4E14-F4E1-5C07-2925789897A1}"/>
              </a:ext>
            </a:extLst>
          </p:cNvPr>
          <p:cNvCxnSpPr>
            <a:stCxn id="50" idx="2"/>
            <a:endCxn id="52" idx="0"/>
          </p:cNvCxnSpPr>
          <p:nvPr/>
        </p:nvCxnSpPr>
        <p:spPr>
          <a:xfrm rot="5400000">
            <a:off x="7785221" y="3697150"/>
            <a:ext cx="113687" cy="1587"/>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流程图: 文档 56">
            <a:extLst>
              <a:ext uri="{FF2B5EF4-FFF2-40B4-BE49-F238E27FC236}">
                <a16:creationId xmlns:a16="http://schemas.microsoft.com/office/drawing/2014/main" id="{E9EE52DC-21F3-7EF3-FEF9-98FCB700FE18}"/>
              </a:ext>
            </a:extLst>
          </p:cNvPr>
          <p:cNvSpPr/>
          <p:nvPr/>
        </p:nvSpPr>
        <p:spPr>
          <a:xfrm>
            <a:off x="8904460"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4B2C5475-F9D6-15FA-0D8C-09A52F364CA5}"/>
              </a:ext>
            </a:extLst>
          </p:cNvPr>
          <p:cNvSpPr txBox="1"/>
          <p:nvPr/>
        </p:nvSpPr>
        <p:spPr>
          <a:xfrm>
            <a:off x="8956414" y="3117605"/>
            <a:ext cx="1163781" cy="338554"/>
          </a:xfrm>
          <a:prstGeom prst="rect">
            <a:avLst/>
          </a:prstGeom>
          <a:noFill/>
        </p:spPr>
        <p:txBody>
          <a:bodyPr wrap="square" rtlCol="0">
            <a:spAutoFit/>
          </a:bodyPr>
          <a:lstStyle/>
          <a:p>
            <a:r>
              <a:rPr lang="en-US" altLang="zh-CN" sz="1600" b="1" dirty="0">
                <a:solidFill>
                  <a:schemeClr val="bg1"/>
                </a:solidFill>
                <a:latin typeface="+mj-lt"/>
              </a:rPr>
              <a:t>d21be2c</a:t>
            </a:r>
            <a:endParaRPr lang="zh-CN" altLang="en-US" sz="1600" b="1" dirty="0">
              <a:solidFill>
                <a:schemeClr val="bg1"/>
              </a:solidFill>
              <a:latin typeface="+mj-lt"/>
            </a:endParaRPr>
          </a:p>
        </p:txBody>
      </p:sp>
      <p:sp>
        <p:nvSpPr>
          <p:cNvPr id="59" name="矩形 58">
            <a:extLst>
              <a:ext uri="{FF2B5EF4-FFF2-40B4-BE49-F238E27FC236}">
                <a16:creationId xmlns:a16="http://schemas.microsoft.com/office/drawing/2014/main" id="{E14BDE46-4F01-99DF-1106-3651A425E9DE}"/>
              </a:ext>
            </a:extLst>
          </p:cNvPr>
          <p:cNvSpPr/>
          <p:nvPr/>
        </p:nvSpPr>
        <p:spPr>
          <a:xfrm>
            <a:off x="9319410" y="3513306"/>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E82A64E-B0B8-F7DE-5CDB-45DE70F82606}"/>
              </a:ext>
            </a:extLst>
          </p:cNvPr>
          <p:cNvSpPr/>
          <p:nvPr/>
        </p:nvSpPr>
        <p:spPr>
          <a:xfrm>
            <a:off x="8984628" y="3757890"/>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4575B3C8-642E-EA67-5DB1-0CD6311DCBAD}"/>
              </a:ext>
            </a:extLst>
          </p:cNvPr>
          <p:cNvSpPr/>
          <p:nvPr/>
        </p:nvSpPr>
        <p:spPr>
          <a:xfrm>
            <a:off x="9317823" y="3754787"/>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81A6D72F-A532-0887-D168-914592A3FB0F}"/>
              </a:ext>
            </a:extLst>
          </p:cNvPr>
          <p:cNvSpPr/>
          <p:nvPr/>
        </p:nvSpPr>
        <p:spPr>
          <a:xfrm>
            <a:off x="9689116" y="3757889"/>
            <a:ext cx="261144" cy="12779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连接符: 肘形 62">
            <a:extLst>
              <a:ext uri="{FF2B5EF4-FFF2-40B4-BE49-F238E27FC236}">
                <a16:creationId xmlns:a16="http://schemas.microsoft.com/office/drawing/2014/main" id="{47AD4721-12BF-6B2E-F904-6B1812BE3F26}"/>
              </a:ext>
            </a:extLst>
          </p:cNvPr>
          <p:cNvCxnSpPr>
            <a:stCxn id="59" idx="2"/>
            <a:endCxn id="60" idx="0"/>
          </p:cNvCxnSpPr>
          <p:nvPr/>
        </p:nvCxnSpPr>
        <p:spPr>
          <a:xfrm rot="5400000">
            <a:off x="9224196" y="3532104"/>
            <a:ext cx="116790" cy="334782"/>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65E8C8FF-3478-04F3-DF20-402896249D49}"/>
              </a:ext>
            </a:extLst>
          </p:cNvPr>
          <p:cNvCxnSpPr>
            <a:stCxn id="59" idx="2"/>
            <a:endCxn id="62" idx="0"/>
          </p:cNvCxnSpPr>
          <p:nvPr/>
        </p:nvCxnSpPr>
        <p:spPr>
          <a:xfrm rot="16200000" flipH="1">
            <a:off x="9576441" y="3514641"/>
            <a:ext cx="116789" cy="369706"/>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C76C7D43-2779-78A3-262F-740B29E031B9}"/>
              </a:ext>
            </a:extLst>
          </p:cNvPr>
          <p:cNvCxnSpPr>
            <a:stCxn id="59" idx="2"/>
            <a:endCxn id="61" idx="0"/>
          </p:cNvCxnSpPr>
          <p:nvPr/>
        </p:nvCxnSpPr>
        <p:spPr>
          <a:xfrm rot="5400000">
            <a:off x="9392346" y="3697150"/>
            <a:ext cx="113687" cy="1587"/>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31FC236-A60E-C924-0B27-BB9539328C54}"/>
              </a:ext>
            </a:extLst>
          </p:cNvPr>
          <p:cNvCxnSpPr>
            <a:stCxn id="48" idx="1"/>
            <a:endCxn id="39" idx="3"/>
          </p:cNvCxnSpPr>
          <p:nvPr/>
        </p:nvCxnSpPr>
        <p:spPr>
          <a:xfrm flipH="1">
            <a:off x="6757695" y="3641101"/>
            <a:ext cx="539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DF6A0AF-B716-F0EC-E4B7-2D1CED54B8BF}"/>
              </a:ext>
            </a:extLst>
          </p:cNvPr>
          <p:cNvCxnSpPr>
            <a:cxnSpLocks/>
            <a:stCxn id="57" idx="1"/>
            <a:endCxn id="48" idx="3"/>
          </p:cNvCxnSpPr>
          <p:nvPr/>
        </p:nvCxnSpPr>
        <p:spPr>
          <a:xfrm flipH="1">
            <a:off x="8388380" y="3641101"/>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箭头: 五边形 67">
            <a:extLst>
              <a:ext uri="{FF2B5EF4-FFF2-40B4-BE49-F238E27FC236}">
                <a16:creationId xmlns:a16="http://schemas.microsoft.com/office/drawing/2014/main" id="{8D81C039-6E96-B0DD-1346-AEB217E8B3C4}"/>
              </a:ext>
            </a:extLst>
          </p:cNvPr>
          <p:cNvSpPr/>
          <p:nvPr/>
        </p:nvSpPr>
        <p:spPr>
          <a:xfrm>
            <a:off x="8997576" y="2124029"/>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69" name="箭头: 五边形 68">
            <a:extLst>
              <a:ext uri="{FF2B5EF4-FFF2-40B4-BE49-F238E27FC236}">
                <a16:creationId xmlns:a16="http://schemas.microsoft.com/office/drawing/2014/main" id="{1F632A6A-22A5-EE1B-4A44-F57AF1C4FF76}"/>
              </a:ext>
            </a:extLst>
          </p:cNvPr>
          <p:cNvSpPr/>
          <p:nvPr/>
        </p:nvSpPr>
        <p:spPr>
          <a:xfrm>
            <a:off x="10661993" y="5558510"/>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HEAD</a:t>
            </a:r>
            <a:endParaRPr lang="zh-CN" altLang="en-US" b="1" dirty="0">
              <a:latin typeface="+mj-lt"/>
            </a:endParaRPr>
          </a:p>
        </p:txBody>
      </p:sp>
      <p:cxnSp>
        <p:nvCxnSpPr>
          <p:cNvPr id="70" name="直接箭头连接符 69">
            <a:extLst>
              <a:ext uri="{FF2B5EF4-FFF2-40B4-BE49-F238E27FC236}">
                <a16:creationId xmlns:a16="http://schemas.microsoft.com/office/drawing/2014/main" id="{60B7058E-003B-FDAD-8251-9DC1C3BC78E3}"/>
              </a:ext>
            </a:extLst>
          </p:cNvPr>
          <p:cNvCxnSpPr>
            <a:cxnSpLocks/>
            <a:stCxn id="69" idx="0"/>
            <a:endCxn id="72" idx="2"/>
          </p:cNvCxnSpPr>
          <p:nvPr/>
        </p:nvCxnSpPr>
        <p:spPr>
          <a:xfrm flipV="1">
            <a:off x="11108180" y="5103349"/>
            <a:ext cx="0" cy="4551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97F60411-88F2-FD9B-2A70-9A60B0ED9CEF}"/>
              </a:ext>
            </a:extLst>
          </p:cNvPr>
          <p:cNvCxnSpPr>
            <a:cxnSpLocks/>
            <a:stCxn id="68" idx="2"/>
            <a:endCxn id="57" idx="0"/>
          </p:cNvCxnSpPr>
          <p:nvPr/>
        </p:nvCxnSpPr>
        <p:spPr>
          <a:xfrm>
            <a:off x="9443763" y="2521372"/>
            <a:ext cx="6220" cy="517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箭头: 五边形 71">
            <a:extLst>
              <a:ext uri="{FF2B5EF4-FFF2-40B4-BE49-F238E27FC236}">
                <a16:creationId xmlns:a16="http://schemas.microsoft.com/office/drawing/2014/main" id="{93DCC635-4DD1-EDC2-C2C4-522234DB34F0}"/>
              </a:ext>
            </a:extLst>
          </p:cNvPr>
          <p:cNvSpPr/>
          <p:nvPr/>
        </p:nvSpPr>
        <p:spPr>
          <a:xfrm>
            <a:off x="10661993" y="4706006"/>
            <a:ext cx="1091045" cy="397343"/>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testing</a:t>
            </a:r>
            <a:endParaRPr lang="zh-CN" altLang="en-US" b="1" dirty="0">
              <a:latin typeface="+mj-lt"/>
            </a:endParaRPr>
          </a:p>
        </p:txBody>
      </p:sp>
      <p:cxnSp>
        <p:nvCxnSpPr>
          <p:cNvPr id="73" name="直接箭头连接符 72">
            <a:extLst>
              <a:ext uri="{FF2B5EF4-FFF2-40B4-BE49-F238E27FC236}">
                <a16:creationId xmlns:a16="http://schemas.microsoft.com/office/drawing/2014/main" id="{9440F934-09BD-C7D9-07FF-F3658EFAFB75}"/>
              </a:ext>
            </a:extLst>
          </p:cNvPr>
          <p:cNvCxnSpPr>
            <a:cxnSpLocks/>
            <a:stCxn id="72" idx="0"/>
          </p:cNvCxnSpPr>
          <p:nvPr/>
        </p:nvCxnSpPr>
        <p:spPr>
          <a:xfrm flipV="1">
            <a:off x="11108180" y="4164086"/>
            <a:ext cx="6220" cy="5419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E716E01-30B8-9183-94BA-F12C7A154D40}"/>
              </a:ext>
            </a:extLst>
          </p:cNvPr>
          <p:cNvSpPr txBox="1"/>
          <p:nvPr/>
        </p:nvSpPr>
        <p:spPr>
          <a:xfrm>
            <a:off x="6601958" y="4847974"/>
            <a:ext cx="3572843" cy="369332"/>
          </a:xfrm>
          <a:prstGeom prst="rect">
            <a:avLst/>
          </a:prstGeom>
          <a:noFill/>
        </p:spPr>
        <p:txBody>
          <a:bodyPr wrap="square" rtlCol="0">
            <a:spAutoFit/>
          </a:bodyPr>
          <a:lstStyle/>
          <a:p>
            <a:r>
              <a:rPr lang="en-US" altLang="zh-CN" dirty="0"/>
              <a:t>after a subsequent commit is made</a:t>
            </a:r>
            <a:endParaRPr lang="zh-CN" altLang="en-US" dirty="0"/>
          </a:p>
        </p:txBody>
      </p:sp>
      <p:sp>
        <p:nvSpPr>
          <p:cNvPr id="89" name="流程图: 文档 88">
            <a:extLst>
              <a:ext uri="{FF2B5EF4-FFF2-40B4-BE49-F238E27FC236}">
                <a16:creationId xmlns:a16="http://schemas.microsoft.com/office/drawing/2014/main" id="{05D6583D-2B34-E04B-2A21-F262F82FC72E}"/>
              </a:ext>
            </a:extLst>
          </p:cNvPr>
          <p:cNvSpPr/>
          <p:nvPr/>
        </p:nvSpPr>
        <p:spPr>
          <a:xfrm>
            <a:off x="10526788" y="3038428"/>
            <a:ext cx="1091045" cy="1205345"/>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D9CFB649-4CA2-2D21-C573-6F70A9096F63}"/>
              </a:ext>
            </a:extLst>
          </p:cNvPr>
          <p:cNvSpPr txBox="1"/>
          <p:nvPr/>
        </p:nvSpPr>
        <p:spPr>
          <a:xfrm>
            <a:off x="10578742" y="3117605"/>
            <a:ext cx="1163781" cy="338554"/>
          </a:xfrm>
          <a:prstGeom prst="rect">
            <a:avLst/>
          </a:prstGeom>
          <a:noFill/>
        </p:spPr>
        <p:txBody>
          <a:bodyPr wrap="square" rtlCol="0">
            <a:spAutoFit/>
          </a:bodyPr>
          <a:lstStyle/>
          <a:p>
            <a:r>
              <a:rPr lang="en-US" altLang="zh-CN" sz="1600" b="1" dirty="0">
                <a:solidFill>
                  <a:schemeClr val="bg1"/>
                </a:solidFill>
                <a:latin typeface="+mj-lt"/>
              </a:rPr>
              <a:t>c1c8bd4</a:t>
            </a:r>
            <a:endParaRPr lang="zh-CN" altLang="en-US" sz="1600" b="1" dirty="0">
              <a:solidFill>
                <a:schemeClr val="bg1"/>
              </a:solidFill>
              <a:latin typeface="+mj-lt"/>
            </a:endParaRPr>
          </a:p>
        </p:txBody>
      </p:sp>
      <p:sp>
        <p:nvSpPr>
          <p:cNvPr id="91" name="矩形 90">
            <a:extLst>
              <a:ext uri="{FF2B5EF4-FFF2-40B4-BE49-F238E27FC236}">
                <a16:creationId xmlns:a16="http://schemas.microsoft.com/office/drawing/2014/main" id="{A6FF23A4-488C-F927-C9EC-3D1F2D9D4B8A}"/>
              </a:ext>
            </a:extLst>
          </p:cNvPr>
          <p:cNvSpPr/>
          <p:nvPr/>
        </p:nvSpPr>
        <p:spPr>
          <a:xfrm>
            <a:off x="10941738" y="3513306"/>
            <a:ext cx="261144" cy="127794"/>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490A5D08-36AA-0720-0233-C7AEE910EB6D}"/>
              </a:ext>
            </a:extLst>
          </p:cNvPr>
          <p:cNvSpPr/>
          <p:nvPr/>
        </p:nvSpPr>
        <p:spPr>
          <a:xfrm>
            <a:off x="10606956" y="3757890"/>
            <a:ext cx="261144" cy="127794"/>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CC307879-1C96-D343-93F2-5E6AC134BE3F}"/>
              </a:ext>
            </a:extLst>
          </p:cNvPr>
          <p:cNvSpPr/>
          <p:nvPr/>
        </p:nvSpPr>
        <p:spPr>
          <a:xfrm>
            <a:off x="10940151" y="3754787"/>
            <a:ext cx="261144" cy="127794"/>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B70501D-6ADD-1E67-D0DB-8735D0686719}"/>
              </a:ext>
            </a:extLst>
          </p:cNvPr>
          <p:cNvSpPr/>
          <p:nvPr/>
        </p:nvSpPr>
        <p:spPr>
          <a:xfrm>
            <a:off x="11311444" y="3757889"/>
            <a:ext cx="261144" cy="127794"/>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连接符: 肘形 94">
            <a:extLst>
              <a:ext uri="{FF2B5EF4-FFF2-40B4-BE49-F238E27FC236}">
                <a16:creationId xmlns:a16="http://schemas.microsoft.com/office/drawing/2014/main" id="{2130D197-CB5F-703C-020F-8E4B5D748C70}"/>
              </a:ext>
            </a:extLst>
          </p:cNvPr>
          <p:cNvCxnSpPr>
            <a:stCxn id="91" idx="2"/>
            <a:endCxn id="92" idx="0"/>
          </p:cNvCxnSpPr>
          <p:nvPr/>
        </p:nvCxnSpPr>
        <p:spPr>
          <a:xfrm rot="5400000">
            <a:off x="10846524" y="3532104"/>
            <a:ext cx="116790" cy="334782"/>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CB2FC2F7-3EEB-DF5E-15CC-C9A8F5752425}"/>
              </a:ext>
            </a:extLst>
          </p:cNvPr>
          <p:cNvCxnSpPr>
            <a:stCxn id="91" idx="2"/>
            <a:endCxn id="94" idx="0"/>
          </p:cNvCxnSpPr>
          <p:nvPr/>
        </p:nvCxnSpPr>
        <p:spPr>
          <a:xfrm rot="16200000" flipH="1">
            <a:off x="11198769" y="3514641"/>
            <a:ext cx="116789" cy="369706"/>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连接符: 肘形 96">
            <a:extLst>
              <a:ext uri="{FF2B5EF4-FFF2-40B4-BE49-F238E27FC236}">
                <a16:creationId xmlns:a16="http://schemas.microsoft.com/office/drawing/2014/main" id="{81B7A7DA-41F1-B06D-A205-3D592C259460}"/>
              </a:ext>
            </a:extLst>
          </p:cNvPr>
          <p:cNvCxnSpPr>
            <a:stCxn id="91" idx="2"/>
            <a:endCxn id="93" idx="0"/>
          </p:cNvCxnSpPr>
          <p:nvPr/>
        </p:nvCxnSpPr>
        <p:spPr>
          <a:xfrm rot="5400000">
            <a:off x="11014674" y="3697150"/>
            <a:ext cx="113687" cy="1587"/>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4DAF9516-77E4-31CC-5880-EF20BBA53F9C}"/>
              </a:ext>
            </a:extLst>
          </p:cNvPr>
          <p:cNvCxnSpPr>
            <a:cxnSpLocks/>
            <a:stCxn id="89" idx="1"/>
          </p:cNvCxnSpPr>
          <p:nvPr/>
        </p:nvCxnSpPr>
        <p:spPr>
          <a:xfrm flipH="1">
            <a:off x="10010708" y="3641101"/>
            <a:ext cx="516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17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1585F-206C-D858-F62B-9DBD849A4226}"/>
              </a:ext>
            </a:extLst>
          </p:cNvPr>
          <p:cNvSpPr>
            <a:spLocks noGrp="1"/>
          </p:cNvSpPr>
          <p:nvPr>
            <p:ph type="title"/>
          </p:nvPr>
        </p:nvSpPr>
        <p:spPr/>
        <p:txBody>
          <a:bodyPr>
            <a:normAutofit/>
          </a:bodyPr>
          <a:lstStyle/>
          <a:p>
            <a:r>
              <a:rPr lang="en-US" altLang="zh-CN" dirty="0"/>
              <a:t>Other Useful Command</a:t>
            </a:r>
            <a:endParaRPr lang="zh-CN" altLang="en-US" dirty="0"/>
          </a:p>
        </p:txBody>
      </p:sp>
      <p:grpSp>
        <p:nvGrpSpPr>
          <p:cNvPr id="3" name="组合 2">
            <a:extLst>
              <a:ext uri="{FF2B5EF4-FFF2-40B4-BE49-F238E27FC236}">
                <a16:creationId xmlns:a16="http://schemas.microsoft.com/office/drawing/2014/main" id="{4A7864B8-D3E2-7F90-0C82-9BA4A4174960}"/>
              </a:ext>
            </a:extLst>
          </p:cNvPr>
          <p:cNvGrpSpPr/>
          <p:nvPr/>
        </p:nvGrpSpPr>
        <p:grpSpPr>
          <a:xfrm>
            <a:off x="1398614" y="1822807"/>
            <a:ext cx="2732315" cy="641038"/>
            <a:chOff x="566056" y="1629654"/>
            <a:chExt cx="6585240" cy="641038"/>
          </a:xfrm>
        </p:grpSpPr>
        <p:sp>
          <p:nvSpPr>
            <p:cNvPr id="4" name="矩形: 圆角 3">
              <a:extLst>
                <a:ext uri="{FF2B5EF4-FFF2-40B4-BE49-F238E27FC236}">
                  <a16:creationId xmlns:a16="http://schemas.microsoft.com/office/drawing/2014/main" id="{0D0DD240-FE5B-4EF0-F24F-2F93613B62F5}"/>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F49281A-AB0C-3C99-18F3-FB0589BC04E3}"/>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branch</a:t>
              </a:r>
              <a:endParaRPr lang="zh-CN" altLang="en-US" dirty="0"/>
            </a:p>
          </p:txBody>
        </p:sp>
      </p:grpSp>
      <p:sp>
        <p:nvSpPr>
          <p:cNvPr id="6" name="文本框 5">
            <a:extLst>
              <a:ext uri="{FF2B5EF4-FFF2-40B4-BE49-F238E27FC236}">
                <a16:creationId xmlns:a16="http://schemas.microsoft.com/office/drawing/2014/main" id="{427567C7-8DCA-8627-0564-E56443542FD3}"/>
              </a:ext>
            </a:extLst>
          </p:cNvPr>
          <p:cNvSpPr txBox="1"/>
          <p:nvPr/>
        </p:nvSpPr>
        <p:spPr>
          <a:xfrm>
            <a:off x="702177" y="1311888"/>
            <a:ext cx="4125191" cy="369332"/>
          </a:xfrm>
          <a:prstGeom prst="rect">
            <a:avLst/>
          </a:prstGeom>
          <a:noFill/>
        </p:spPr>
        <p:txBody>
          <a:bodyPr wrap="square" rtlCol="0">
            <a:spAutoFit/>
          </a:bodyPr>
          <a:lstStyle/>
          <a:p>
            <a:r>
              <a:rPr lang="en-US" altLang="zh-CN" b="1" dirty="0">
                <a:solidFill>
                  <a:srgbClr val="8D0005"/>
                </a:solidFill>
                <a:latin typeface="+mj-lt"/>
              </a:rPr>
              <a:t>Get Information about Branches:</a:t>
            </a:r>
            <a:endParaRPr lang="zh-CN" altLang="en-US" b="1" dirty="0">
              <a:solidFill>
                <a:srgbClr val="8D0005"/>
              </a:solidFill>
              <a:latin typeface="+mj-lt"/>
            </a:endParaRPr>
          </a:p>
        </p:txBody>
      </p:sp>
      <p:grpSp>
        <p:nvGrpSpPr>
          <p:cNvPr id="7" name="组合 6">
            <a:extLst>
              <a:ext uri="{FF2B5EF4-FFF2-40B4-BE49-F238E27FC236}">
                <a16:creationId xmlns:a16="http://schemas.microsoft.com/office/drawing/2014/main" id="{B030953F-9A60-1711-B4E7-83566DF665F5}"/>
              </a:ext>
            </a:extLst>
          </p:cNvPr>
          <p:cNvGrpSpPr/>
          <p:nvPr/>
        </p:nvGrpSpPr>
        <p:grpSpPr>
          <a:xfrm>
            <a:off x="1398614" y="3174529"/>
            <a:ext cx="2732315" cy="641038"/>
            <a:chOff x="566056" y="1629654"/>
            <a:chExt cx="6585240" cy="641038"/>
          </a:xfrm>
        </p:grpSpPr>
        <p:sp>
          <p:nvSpPr>
            <p:cNvPr id="8" name="矩形: 圆角 7">
              <a:extLst>
                <a:ext uri="{FF2B5EF4-FFF2-40B4-BE49-F238E27FC236}">
                  <a16:creationId xmlns:a16="http://schemas.microsoft.com/office/drawing/2014/main" id="{CA1CC6E7-2596-D3B7-C4D3-D378A36FA511}"/>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7B25904-B862-9670-0727-E618FB243D5C}"/>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branch –d &lt;name&gt;</a:t>
              </a:r>
              <a:endParaRPr lang="zh-CN" altLang="en-US" dirty="0"/>
            </a:p>
          </p:txBody>
        </p:sp>
      </p:grpSp>
      <p:sp>
        <p:nvSpPr>
          <p:cNvPr id="10" name="文本框 9">
            <a:extLst>
              <a:ext uri="{FF2B5EF4-FFF2-40B4-BE49-F238E27FC236}">
                <a16:creationId xmlns:a16="http://schemas.microsoft.com/office/drawing/2014/main" id="{5EC2414D-DD38-C7F6-5C94-E412F8D6A85D}"/>
              </a:ext>
            </a:extLst>
          </p:cNvPr>
          <p:cNvSpPr txBox="1"/>
          <p:nvPr/>
        </p:nvSpPr>
        <p:spPr>
          <a:xfrm>
            <a:off x="702177" y="2663610"/>
            <a:ext cx="4125191" cy="369332"/>
          </a:xfrm>
          <a:prstGeom prst="rect">
            <a:avLst/>
          </a:prstGeom>
          <a:noFill/>
        </p:spPr>
        <p:txBody>
          <a:bodyPr wrap="square" rtlCol="0">
            <a:spAutoFit/>
          </a:bodyPr>
          <a:lstStyle/>
          <a:p>
            <a:r>
              <a:rPr lang="en-US" altLang="zh-CN" b="1" dirty="0">
                <a:solidFill>
                  <a:srgbClr val="8D0005"/>
                </a:solidFill>
                <a:latin typeface="+mj-lt"/>
              </a:rPr>
              <a:t>Delete a Branch:</a:t>
            </a:r>
            <a:endParaRPr lang="zh-CN" altLang="en-US" b="1" dirty="0">
              <a:solidFill>
                <a:srgbClr val="8D0005"/>
              </a:solidFill>
              <a:latin typeface="+mj-lt"/>
            </a:endParaRPr>
          </a:p>
        </p:txBody>
      </p:sp>
      <p:grpSp>
        <p:nvGrpSpPr>
          <p:cNvPr id="11" name="组合 10">
            <a:extLst>
              <a:ext uri="{FF2B5EF4-FFF2-40B4-BE49-F238E27FC236}">
                <a16:creationId xmlns:a16="http://schemas.microsoft.com/office/drawing/2014/main" id="{14C15348-823E-7DB2-B07F-48B8E4D2080C}"/>
              </a:ext>
            </a:extLst>
          </p:cNvPr>
          <p:cNvGrpSpPr/>
          <p:nvPr/>
        </p:nvGrpSpPr>
        <p:grpSpPr>
          <a:xfrm>
            <a:off x="1398614" y="4526251"/>
            <a:ext cx="4197116" cy="778307"/>
            <a:chOff x="566056" y="1629654"/>
            <a:chExt cx="6585240" cy="778307"/>
          </a:xfrm>
        </p:grpSpPr>
        <p:sp>
          <p:nvSpPr>
            <p:cNvPr id="12" name="矩形: 圆角 11">
              <a:extLst>
                <a:ext uri="{FF2B5EF4-FFF2-40B4-BE49-F238E27FC236}">
                  <a16:creationId xmlns:a16="http://schemas.microsoft.com/office/drawing/2014/main" id="{4B519322-E7C6-C978-EB99-1923443A6E0C}"/>
                </a:ext>
              </a:extLst>
            </p:cNvPr>
            <p:cNvSpPr/>
            <p:nvPr/>
          </p:nvSpPr>
          <p:spPr>
            <a:xfrm>
              <a:off x="566056" y="1629654"/>
              <a:ext cx="6585238" cy="641038"/>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C7F1331-874C-60FE-3778-9B50FF734B26}"/>
                </a:ext>
              </a:extLst>
            </p:cNvPr>
            <p:cNvSpPr txBox="1"/>
            <p:nvPr/>
          </p:nvSpPr>
          <p:spPr>
            <a:xfrm>
              <a:off x="820216" y="1761630"/>
              <a:ext cx="6331080" cy="646331"/>
            </a:xfrm>
            <a:prstGeom prst="rect">
              <a:avLst/>
            </a:prstGeom>
            <a:noFill/>
          </p:spPr>
          <p:txBody>
            <a:bodyPr wrap="square" rtlCol="0">
              <a:spAutoFit/>
            </a:bodyPr>
            <a:lstStyle/>
            <a:p>
              <a:pPr algn="just"/>
              <a:r>
                <a:rPr lang="en-US" altLang="zh-CN" dirty="0">
                  <a:solidFill>
                    <a:srgbClr val="8D0005"/>
                  </a:solidFill>
                  <a:latin typeface="+mj-lt"/>
                </a:rPr>
                <a:t>git branch –m &lt;name&gt; &lt;</a:t>
              </a:r>
              <a:r>
                <a:rPr lang="en-US" altLang="zh-CN" dirty="0" err="1">
                  <a:solidFill>
                    <a:srgbClr val="8D0005"/>
                  </a:solidFill>
                  <a:latin typeface="+mj-lt"/>
                </a:rPr>
                <a:t>new_name</a:t>
              </a:r>
              <a:r>
                <a:rPr lang="en-US" altLang="zh-CN" dirty="0">
                  <a:solidFill>
                    <a:srgbClr val="8D0005"/>
                  </a:solidFill>
                  <a:latin typeface="+mj-lt"/>
                </a:rPr>
                <a:t>&gt;</a:t>
              </a:r>
              <a:endParaRPr lang="zh-CN" altLang="en-US" dirty="0"/>
            </a:p>
          </p:txBody>
        </p:sp>
      </p:grpSp>
      <p:sp>
        <p:nvSpPr>
          <p:cNvPr id="14" name="文本框 13">
            <a:extLst>
              <a:ext uri="{FF2B5EF4-FFF2-40B4-BE49-F238E27FC236}">
                <a16:creationId xmlns:a16="http://schemas.microsoft.com/office/drawing/2014/main" id="{5134A17C-DEB7-4097-D6C9-B306EF86212E}"/>
              </a:ext>
            </a:extLst>
          </p:cNvPr>
          <p:cNvSpPr txBox="1"/>
          <p:nvPr/>
        </p:nvSpPr>
        <p:spPr>
          <a:xfrm>
            <a:off x="702177" y="4015332"/>
            <a:ext cx="4125191" cy="369332"/>
          </a:xfrm>
          <a:prstGeom prst="rect">
            <a:avLst/>
          </a:prstGeom>
          <a:noFill/>
        </p:spPr>
        <p:txBody>
          <a:bodyPr wrap="square" rtlCol="0">
            <a:spAutoFit/>
          </a:bodyPr>
          <a:lstStyle/>
          <a:p>
            <a:r>
              <a:rPr lang="en-US" altLang="zh-CN" b="1" dirty="0">
                <a:solidFill>
                  <a:srgbClr val="8D0005"/>
                </a:solidFill>
                <a:latin typeface="+mj-lt"/>
              </a:rPr>
              <a:t>Rename a Branch:</a:t>
            </a:r>
            <a:endParaRPr lang="zh-CN" altLang="en-US" b="1" dirty="0">
              <a:solidFill>
                <a:srgbClr val="8D0005"/>
              </a:solidFill>
              <a:latin typeface="+mj-lt"/>
            </a:endParaRPr>
          </a:p>
        </p:txBody>
      </p:sp>
    </p:spTree>
    <p:extLst>
      <p:ext uri="{BB962C8B-B14F-4D97-AF65-F5344CB8AC3E}">
        <p14:creationId xmlns:p14="http://schemas.microsoft.com/office/powerpoint/2010/main" val="963927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89564-DFA5-67DF-3669-2502ACB4CF8F}"/>
              </a:ext>
            </a:extLst>
          </p:cNvPr>
          <p:cNvSpPr>
            <a:spLocks noGrp="1"/>
          </p:cNvSpPr>
          <p:nvPr>
            <p:ph type="title"/>
          </p:nvPr>
        </p:nvSpPr>
        <p:spPr/>
        <p:txBody>
          <a:bodyPr/>
          <a:lstStyle/>
          <a:p>
            <a:r>
              <a:rPr lang="en-US" altLang="zh-CN" dirty="0"/>
              <a:t>Merge Branch</a:t>
            </a:r>
            <a:endParaRPr lang="zh-CN" altLang="en-US" dirty="0"/>
          </a:p>
        </p:txBody>
      </p:sp>
      <p:sp>
        <p:nvSpPr>
          <p:cNvPr id="49" name="文本框 48">
            <a:extLst>
              <a:ext uri="{FF2B5EF4-FFF2-40B4-BE49-F238E27FC236}">
                <a16:creationId xmlns:a16="http://schemas.microsoft.com/office/drawing/2014/main" id="{5509E155-A257-0AA4-838D-4C3246CD6A9A}"/>
              </a:ext>
            </a:extLst>
          </p:cNvPr>
          <p:cNvSpPr txBox="1"/>
          <p:nvPr/>
        </p:nvSpPr>
        <p:spPr>
          <a:xfrm>
            <a:off x="5243823" y="3250824"/>
            <a:ext cx="2358112" cy="646331"/>
          </a:xfrm>
          <a:prstGeom prst="rect">
            <a:avLst/>
          </a:prstGeom>
          <a:noFill/>
        </p:spPr>
        <p:txBody>
          <a:bodyPr wrap="square" rtlCol="0">
            <a:spAutoFit/>
          </a:bodyPr>
          <a:lstStyle/>
          <a:p>
            <a:r>
              <a:rPr lang="en-US" altLang="zh-CN" dirty="0"/>
              <a:t>$ git checkout master</a:t>
            </a:r>
          </a:p>
          <a:p>
            <a:r>
              <a:rPr lang="en-US" altLang="zh-CN" dirty="0"/>
              <a:t>$ git merge fix</a:t>
            </a:r>
            <a:endParaRPr lang="zh-CN" altLang="en-US" dirty="0"/>
          </a:p>
        </p:txBody>
      </p:sp>
      <p:grpSp>
        <p:nvGrpSpPr>
          <p:cNvPr id="9" name="组合 8">
            <a:extLst>
              <a:ext uri="{FF2B5EF4-FFF2-40B4-BE49-F238E27FC236}">
                <a16:creationId xmlns:a16="http://schemas.microsoft.com/office/drawing/2014/main" id="{5305E736-7D23-14AC-96E0-95DF56946757}"/>
              </a:ext>
            </a:extLst>
          </p:cNvPr>
          <p:cNvGrpSpPr/>
          <p:nvPr/>
        </p:nvGrpSpPr>
        <p:grpSpPr>
          <a:xfrm>
            <a:off x="802742" y="4003995"/>
            <a:ext cx="10512990" cy="2241284"/>
            <a:chOff x="702177" y="2714625"/>
            <a:chExt cx="10512990" cy="2241284"/>
          </a:xfrm>
        </p:grpSpPr>
        <p:sp>
          <p:nvSpPr>
            <p:cNvPr id="4" name="流程图: 文档 3">
              <a:extLst>
                <a:ext uri="{FF2B5EF4-FFF2-40B4-BE49-F238E27FC236}">
                  <a16:creationId xmlns:a16="http://schemas.microsoft.com/office/drawing/2014/main" id="{B49C85F8-8651-8317-0165-281FCDC0CBDB}"/>
                </a:ext>
              </a:extLst>
            </p:cNvPr>
            <p:cNvSpPr/>
            <p:nvPr/>
          </p:nvSpPr>
          <p:spPr>
            <a:xfrm>
              <a:off x="702177"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5" name="流程图: 文档 4">
              <a:extLst>
                <a:ext uri="{FF2B5EF4-FFF2-40B4-BE49-F238E27FC236}">
                  <a16:creationId xmlns:a16="http://schemas.microsoft.com/office/drawing/2014/main" id="{43FDB43D-B625-E190-EEF8-A6F8E431BEC1}"/>
                </a:ext>
              </a:extLst>
            </p:cNvPr>
            <p:cNvSpPr/>
            <p:nvPr/>
          </p:nvSpPr>
          <p:spPr>
            <a:xfrm>
              <a:off x="1586760"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6" name="流程图: 文档 5">
              <a:extLst>
                <a:ext uri="{FF2B5EF4-FFF2-40B4-BE49-F238E27FC236}">
                  <a16:creationId xmlns:a16="http://schemas.microsoft.com/office/drawing/2014/main" id="{2C62F3E8-4635-6AC1-160A-86AE8FBD7E81}"/>
                </a:ext>
              </a:extLst>
            </p:cNvPr>
            <p:cNvSpPr/>
            <p:nvPr/>
          </p:nvSpPr>
          <p:spPr>
            <a:xfrm>
              <a:off x="2471343"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7" name="流程图: 文档 6">
              <a:extLst>
                <a:ext uri="{FF2B5EF4-FFF2-40B4-BE49-F238E27FC236}">
                  <a16:creationId xmlns:a16="http://schemas.microsoft.com/office/drawing/2014/main" id="{70867516-4ED6-72CF-F8F5-AAB8094756C7}"/>
                </a:ext>
              </a:extLst>
            </p:cNvPr>
            <p:cNvSpPr/>
            <p:nvPr/>
          </p:nvSpPr>
          <p:spPr>
            <a:xfrm>
              <a:off x="3355926"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sp>
          <p:nvSpPr>
            <p:cNvPr id="8" name="流程图: 文档 7">
              <a:extLst>
                <a:ext uri="{FF2B5EF4-FFF2-40B4-BE49-F238E27FC236}">
                  <a16:creationId xmlns:a16="http://schemas.microsoft.com/office/drawing/2014/main" id="{4E31C1C9-238A-5516-D2FC-D606F173F772}"/>
                </a:ext>
              </a:extLst>
            </p:cNvPr>
            <p:cNvSpPr/>
            <p:nvPr/>
          </p:nvSpPr>
          <p:spPr>
            <a:xfrm>
              <a:off x="4240509"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cxnSp>
          <p:nvCxnSpPr>
            <p:cNvPr id="10" name="直接箭头连接符 9">
              <a:extLst>
                <a:ext uri="{FF2B5EF4-FFF2-40B4-BE49-F238E27FC236}">
                  <a16:creationId xmlns:a16="http://schemas.microsoft.com/office/drawing/2014/main" id="{8F0641AE-02BB-C12A-59D6-0ACBAC4E0572}"/>
                </a:ext>
              </a:extLst>
            </p:cNvPr>
            <p:cNvCxnSpPr>
              <a:stCxn id="5" idx="1"/>
              <a:endCxn id="4" idx="3"/>
            </p:cNvCxnSpPr>
            <p:nvPr/>
          </p:nvCxnSpPr>
          <p:spPr>
            <a:xfrm flipH="1">
              <a:off x="1338281"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686503A-2616-9AF7-D097-1A5970F51E5E}"/>
                </a:ext>
              </a:extLst>
            </p:cNvPr>
            <p:cNvCxnSpPr>
              <a:cxnSpLocks/>
              <a:stCxn id="6" idx="1"/>
              <a:endCxn id="5" idx="3"/>
            </p:cNvCxnSpPr>
            <p:nvPr/>
          </p:nvCxnSpPr>
          <p:spPr>
            <a:xfrm flipH="1">
              <a:off x="2222864"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E19B7AC-8635-9B0C-08F8-D57E7130AFE2}"/>
                </a:ext>
              </a:extLst>
            </p:cNvPr>
            <p:cNvCxnSpPr>
              <a:cxnSpLocks/>
              <a:stCxn id="7" idx="1"/>
              <a:endCxn id="6" idx="3"/>
            </p:cNvCxnSpPr>
            <p:nvPr/>
          </p:nvCxnSpPr>
          <p:spPr>
            <a:xfrm flipH="1">
              <a:off x="3107447"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972A000-658A-9830-964A-50AE0513878A}"/>
                </a:ext>
              </a:extLst>
            </p:cNvPr>
            <p:cNvCxnSpPr>
              <a:cxnSpLocks/>
              <a:stCxn id="8" idx="1"/>
              <a:endCxn id="7" idx="3"/>
            </p:cNvCxnSpPr>
            <p:nvPr/>
          </p:nvCxnSpPr>
          <p:spPr>
            <a:xfrm flipH="1">
              <a:off x="3992030"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箭头: 五边形 19">
              <a:extLst>
                <a:ext uri="{FF2B5EF4-FFF2-40B4-BE49-F238E27FC236}">
                  <a16:creationId xmlns:a16="http://schemas.microsoft.com/office/drawing/2014/main" id="{C781E796-C6BB-F314-069B-0ABC41DB7DF0}"/>
                </a:ext>
              </a:extLst>
            </p:cNvPr>
            <p:cNvSpPr/>
            <p:nvPr/>
          </p:nvSpPr>
          <p:spPr>
            <a:xfrm>
              <a:off x="2366153" y="2941979"/>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21" name="箭头: 五边形 20">
              <a:extLst>
                <a:ext uri="{FF2B5EF4-FFF2-40B4-BE49-F238E27FC236}">
                  <a16:creationId xmlns:a16="http://schemas.microsoft.com/office/drawing/2014/main" id="{7D534002-96C6-7785-D59C-0B0E2EED5F41}"/>
                </a:ext>
              </a:extLst>
            </p:cNvPr>
            <p:cNvSpPr/>
            <p:nvPr/>
          </p:nvSpPr>
          <p:spPr>
            <a:xfrm>
              <a:off x="4133041" y="2968755"/>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fix</a:t>
              </a:r>
              <a:endParaRPr lang="zh-CN" altLang="en-US" b="1" dirty="0">
                <a:latin typeface="+mj-lt"/>
              </a:endParaRPr>
            </a:p>
          </p:txBody>
        </p:sp>
        <p:cxnSp>
          <p:nvCxnSpPr>
            <p:cNvPr id="23" name="直接箭头连接符 22">
              <a:extLst>
                <a:ext uri="{FF2B5EF4-FFF2-40B4-BE49-F238E27FC236}">
                  <a16:creationId xmlns:a16="http://schemas.microsoft.com/office/drawing/2014/main" id="{50C595D2-B359-9860-94D4-A9BCF05D2B0D}"/>
                </a:ext>
              </a:extLst>
            </p:cNvPr>
            <p:cNvCxnSpPr>
              <a:stCxn id="20" idx="2"/>
              <a:endCxn id="6" idx="0"/>
            </p:cNvCxnSpPr>
            <p:nvPr/>
          </p:nvCxnSpPr>
          <p:spPr>
            <a:xfrm flipH="1">
              <a:off x="2789395" y="3327616"/>
              <a:ext cx="1987" cy="395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D6F798-4951-1CB8-D420-FCEF6AE86796}"/>
                </a:ext>
              </a:extLst>
            </p:cNvPr>
            <p:cNvCxnSpPr>
              <a:cxnSpLocks/>
              <a:stCxn id="21" idx="2"/>
              <a:endCxn id="8" idx="0"/>
            </p:cNvCxnSpPr>
            <p:nvPr/>
          </p:nvCxnSpPr>
          <p:spPr>
            <a:xfrm>
              <a:off x="4558270" y="3354392"/>
              <a:ext cx="291" cy="3690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文档 29">
              <a:extLst>
                <a:ext uri="{FF2B5EF4-FFF2-40B4-BE49-F238E27FC236}">
                  <a16:creationId xmlns:a16="http://schemas.microsoft.com/office/drawing/2014/main" id="{639C2D9E-0269-AF3D-9504-C21DCEA43EE8}"/>
                </a:ext>
              </a:extLst>
            </p:cNvPr>
            <p:cNvSpPr/>
            <p:nvPr/>
          </p:nvSpPr>
          <p:spPr>
            <a:xfrm>
              <a:off x="6741027"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31" name="流程图: 文档 30">
              <a:extLst>
                <a:ext uri="{FF2B5EF4-FFF2-40B4-BE49-F238E27FC236}">
                  <a16:creationId xmlns:a16="http://schemas.microsoft.com/office/drawing/2014/main" id="{5B3CFBDC-C5D2-54C0-8F6C-39AFCDBC99D9}"/>
                </a:ext>
              </a:extLst>
            </p:cNvPr>
            <p:cNvSpPr/>
            <p:nvPr/>
          </p:nvSpPr>
          <p:spPr>
            <a:xfrm>
              <a:off x="7625610"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32" name="流程图: 文档 31">
              <a:extLst>
                <a:ext uri="{FF2B5EF4-FFF2-40B4-BE49-F238E27FC236}">
                  <a16:creationId xmlns:a16="http://schemas.microsoft.com/office/drawing/2014/main" id="{65D32208-9BC9-1441-7558-25E8227129CF}"/>
                </a:ext>
              </a:extLst>
            </p:cNvPr>
            <p:cNvSpPr/>
            <p:nvPr/>
          </p:nvSpPr>
          <p:spPr>
            <a:xfrm>
              <a:off x="8510193"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33" name="流程图: 文档 32">
              <a:extLst>
                <a:ext uri="{FF2B5EF4-FFF2-40B4-BE49-F238E27FC236}">
                  <a16:creationId xmlns:a16="http://schemas.microsoft.com/office/drawing/2014/main" id="{CEA1594B-4322-CF13-9983-86C983150701}"/>
                </a:ext>
              </a:extLst>
            </p:cNvPr>
            <p:cNvSpPr/>
            <p:nvPr/>
          </p:nvSpPr>
          <p:spPr>
            <a:xfrm>
              <a:off x="9394776"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sp>
          <p:nvSpPr>
            <p:cNvPr id="34" name="流程图: 文档 33">
              <a:extLst>
                <a:ext uri="{FF2B5EF4-FFF2-40B4-BE49-F238E27FC236}">
                  <a16:creationId xmlns:a16="http://schemas.microsoft.com/office/drawing/2014/main" id="{597A3CF6-D1FF-F416-6C8D-64C6421DAA27}"/>
                </a:ext>
              </a:extLst>
            </p:cNvPr>
            <p:cNvSpPr/>
            <p:nvPr/>
          </p:nvSpPr>
          <p:spPr>
            <a:xfrm>
              <a:off x="10279359" y="372344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cxnSp>
          <p:nvCxnSpPr>
            <p:cNvPr id="35" name="直接箭头连接符 34">
              <a:extLst>
                <a:ext uri="{FF2B5EF4-FFF2-40B4-BE49-F238E27FC236}">
                  <a16:creationId xmlns:a16="http://schemas.microsoft.com/office/drawing/2014/main" id="{2EF9F959-5547-7877-C107-4AEB12571F03}"/>
                </a:ext>
              </a:extLst>
            </p:cNvPr>
            <p:cNvCxnSpPr>
              <a:stCxn id="31" idx="1"/>
              <a:endCxn id="30" idx="3"/>
            </p:cNvCxnSpPr>
            <p:nvPr/>
          </p:nvCxnSpPr>
          <p:spPr>
            <a:xfrm flipH="1">
              <a:off x="7377131"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9B1CFF9-3BFF-CB33-7FE6-EA5CAC7DE589}"/>
                </a:ext>
              </a:extLst>
            </p:cNvPr>
            <p:cNvCxnSpPr>
              <a:cxnSpLocks/>
              <a:stCxn id="32" idx="1"/>
              <a:endCxn id="31" idx="3"/>
            </p:cNvCxnSpPr>
            <p:nvPr/>
          </p:nvCxnSpPr>
          <p:spPr>
            <a:xfrm flipH="1">
              <a:off x="8261714"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39B90F4-F948-7118-6CBF-A9F505AD36D2}"/>
                </a:ext>
              </a:extLst>
            </p:cNvPr>
            <p:cNvCxnSpPr>
              <a:cxnSpLocks/>
              <a:stCxn id="33" idx="1"/>
              <a:endCxn id="32" idx="3"/>
            </p:cNvCxnSpPr>
            <p:nvPr/>
          </p:nvCxnSpPr>
          <p:spPr>
            <a:xfrm flipH="1">
              <a:off x="9146297"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65D35A8-6F91-B860-F608-7AA39D3BEC24}"/>
                </a:ext>
              </a:extLst>
            </p:cNvPr>
            <p:cNvCxnSpPr>
              <a:cxnSpLocks/>
              <a:stCxn id="34" idx="1"/>
              <a:endCxn id="33" idx="3"/>
            </p:cNvCxnSpPr>
            <p:nvPr/>
          </p:nvCxnSpPr>
          <p:spPr>
            <a:xfrm flipH="1">
              <a:off x="10030880" y="399677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箭头: 五边形 39">
              <a:extLst>
                <a:ext uri="{FF2B5EF4-FFF2-40B4-BE49-F238E27FC236}">
                  <a16:creationId xmlns:a16="http://schemas.microsoft.com/office/drawing/2014/main" id="{59579283-5CF8-B464-C739-1E8BB022D98B}"/>
                </a:ext>
              </a:extLst>
            </p:cNvPr>
            <p:cNvSpPr/>
            <p:nvPr/>
          </p:nvSpPr>
          <p:spPr>
            <a:xfrm>
              <a:off x="10171891" y="2968755"/>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fix</a:t>
              </a:r>
              <a:endParaRPr lang="zh-CN" altLang="en-US" b="1" dirty="0">
                <a:latin typeface="+mj-lt"/>
              </a:endParaRPr>
            </a:p>
          </p:txBody>
        </p:sp>
        <p:cxnSp>
          <p:nvCxnSpPr>
            <p:cNvPr id="42" name="直接箭头连接符 41">
              <a:extLst>
                <a:ext uri="{FF2B5EF4-FFF2-40B4-BE49-F238E27FC236}">
                  <a16:creationId xmlns:a16="http://schemas.microsoft.com/office/drawing/2014/main" id="{555561C4-E1AB-4ED8-1E15-236DCC86B235}"/>
                </a:ext>
              </a:extLst>
            </p:cNvPr>
            <p:cNvCxnSpPr>
              <a:cxnSpLocks/>
              <a:stCxn id="40" idx="2"/>
              <a:endCxn id="34" idx="0"/>
            </p:cNvCxnSpPr>
            <p:nvPr/>
          </p:nvCxnSpPr>
          <p:spPr>
            <a:xfrm>
              <a:off x="10597120" y="3354392"/>
              <a:ext cx="291" cy="3690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箭头: 五边形 42">
              <a:extLst>
                <a:ext uri="{FF2B5EF4-FFF2-40B4-BE49-F238E27FC236}">
                  <a16:creationId xmlns:a16="http://schemas.microsoft.com/office/drawing/2014/main" id="{D4564F0C-3ECC-4E34-5C64-BCF27EC66FFF}"/>
                </a:ext>
              </a:extLst>
            </p:cNvPr>
            <p:cNvSpPr/>
            <p:nvPr/>
          </p:nvSpPr>
          <p:spPr>
            <a:xfrm>
              <a:off x="10003112" y="2968755"/>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cxnSp>
          <p:nvCxnSpPr>
            <p:cNvPr id="44" name="直接箭头连接符 43">
              <a:extLst>
                <a:ext uri="{FF2B5EF4-FFF2-40B4-BE49-F238E27FC236}">
                  <a16:creationId xmlns:a16="http://schemas.microsoft.com/office/drawing/2014/main" id="{8BDA571A-AB4F-B861-8D59-33D40A536120}"/>
                </a:ext>
              </a:extLst>
            </p:cNvPr>
            <p:cNvCxnSpPr>
              <a:cxnSpLocks/>
              <a:stCxn id="43" idx="2"/>
            </p:cNvCxnSpPr>
            <p:nvPr/>
          </p:nvCxnSpPr>
          <p:spPr>
            <a:xfrm>
              <a:off x="10428341" y="3354392"/>
              <a:ext cx="0" cy="3856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13EF80AC-C7F2-458F-3A88-F3D71BBFE07D}"/>
                </a:ext>
              </a:extLst>
            </p:cNvPr>
            <p:cNvSpPr txBox="1"/>
            <p:nvPr/>
          </p:nvSpPr>
          <p:spPr>
            <a:xfrm>
              <a:off x="1189969" y="4586577"/>
              <a:ext cx="3395644" cy="369332"/>
            </a:xfrm>
            <a:prstGeom prst="rect">
              <a:avLst/>
            </a:prstGeom>
            <a:noFill/>
          </p:spPr>
          <p:txBody>
            <a:bodyPr wrap="square" rtlCol="0">
              <a:spAutoFit/>
            </a:bodyPr>
            <a:lstStyle/>
            <a:p>
              <a:r>
                <a:rPr lang="en-US" altLang="zh-CN" dirty="0"/>
                <a:t>setup for the fast-forward example</a:t>
              </a:r>
              <a:endParaRPr lang="zh-CN" altLang="en-US" dirty="0"/>
            </a:p>
          </p:txBody>
        </p:sp>
        <p:sp>
          <p:nvSpPr>
            <p:cNvPr id="48" name="文本框 47">
              <a:extLst>
                <a:ext uri="{FF2B5EF4-FFF2-40B4-BE49-F238E27FC236}">
                  <a16:creationId xmlns:a16="http://schemas.microsoft.com/office/drawing/2014/main" id="{72845799-D5A3-BEB5-FCC4-79BFAAE1F080}"/>
                </a:ext>
              </a:extLst>
            </p:cNvPr>
            <p:cNvSpPr txBox="1"/>
            <p:nvPr/>
          </p:nvSpPr>
          <p:spPr>
            <a:xfrm>
              <a:off x="7979368" y="4586577"/>
              <a:ext cx="2333858" cy="369332"/>
            </a:xfrm>
            <a:prstGeom prst="rect">
              <a:avLst/>
            </a:prstGeom>
            <a:noFill/>
          </p:spPr>
          <p:txBody>
            <a:bodyPr wrap="square" rtlCol="0">
              <a:spAutoFit/>
            </a:bodyPr>
            <a:lstStyle/>
            <a:p>
              <a:r>
                <a:rPr lang="en-US" altLang="zh-CN" dirty="0"/>
                <a:t>the fast-forward merge</a:t>
              </a:r>
              <a:endParaRPr lang="zh-CN" altLang="en-US" dirty="0"/>
            </a:p>
          </p:txBody>
        </p:sp>
        <p:sp>
          <p:nvSpPr>
            <p:cNvPr id="50" name="箭头: 上弧形 49">
              <a:extLst>
                <a:ext uri="{FF2B5EF4-FFF2-40B4-BE49-F238E27FC236}">
                  <a16:creationId xmlns:a16="http://schemas.microsoft.com/office/drawing/2014/main" id="{260C7881-9ECC-0753-29B6-B8A845401391}"/>
                </a:ext>
              </a:extLst>
            </p:cNvPr>
            <p:cNvSpPr/>
            <p:nvPr/>
          </p:nvSpPr>
          <p:spPr>
            <a:xfrm>
              <a:off x="5407248" y="2714625"/>
              <a:ext cx="1564710" cy="714375"/>
            </a:xfrm>
            <a:prstGeom prst="curvedDownArrow">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框 11">
            <a:extLst>
              <a:ext uri="{FF2B5EF4-FFF2-40B4-BE49-F238E27FC236}">
                <a16:creationId xmlns:a16="http://schemas.microsoft.com/office/drawing/2014/main" id="{28349C72-AB04-3CCF-F38D-9D6F0B8D444B}"/>
              </a:ext>
            </a:extLst>
          </p:cNvPr>
          <p:cNvSpPr txBox="1"/>
          <p:nvPr/>
        </p:nvSpPr>
        <p:spPr>
          <a:xfrm>
            <a:off x="264648" y="1021420"/>
            <a:ext cx="11589179" cy="2554545"/>
          </a:xfrm>
          <a:prstGeom prst="rect">
            <a:avLst/>
          </a:prstGeom>
          <a:noFill/>
        </p:spPr>
        <p:txBody>
          <a:bodyPr wrap="square" rtlCol="0">
            <a:spAutoFit/>
          </a:bodyPr>
          <a:lstStyle/>
          <a:p>
            <a:r>
              <a:rPr lang="en-US" altLang="zh-CN" sz="2000" dirty="0">
                <a:solidFill>
                  <a:srgbClr val="8D0005"/>
                </a:solidFill>
                <a:latin typeface="+mj-lt"/>
              </a:rPr>
              <a:t>git merge &lt;</a:t>
            </a:r>
            <a:r>
              <a:rPr lang="en-US" altLang="zh-CN" sz="2000" dirty="0" err="1">
                <a:solidFill>
                  <a:srgbClr val="8D0005"/>
                </a:solidFill>
                <a:latin typeface="+mj-lt"/>
              </a:rPr>
              <a:t>source_branch</a:t>
            </a:r>
            <a:r>
              <a:rPr lang="en-US" altLang="zh-CN" sz="2000" dirty="0">
                <a:solidFill>
                  <a:srgbClr val="8D0005"/>
                </a:solidFill>
                <a:latin typeface="+mj-lt"/>
              </a:rPr>
              <a:t>&gt;</a:t>
            </a:r>
            <a:endParaRPr lang="en-US" altLang="zh-CN" sz="2000" i="1" dirty="0"/>
          </a:p>
          <a:p>
            <a:r>
              <a:rPr lang="en-US" altLang="zh-CN" sz="2000" i="1" dirty="0"/>
              <a:t>This command will merge the changes </a:t>
            </a:r>
            <a:r>
              <a:rPr lang="en-US" altLang="zh-CN" sz="2000" b="1" i="1" u="sng" dirty="0"/>
              <a:t>from the specified source branch</a:t>
            </a:r>
            <a:r>
              <a:rPr lang="en-US" altLang="zh-CN" sz="2000" i="1" u="sng" dirty="0"/>
              <a:t> into the current branch</a:t>
            </a:r>
          </a:p>
          <a:p>
            <a:r>
              <a:rPr lang="en-US" altLang="zh-CN" sz="2000" i="1" dirty="0"/>
              <a:t>‘git merge’ can result in </a:t>
            </a:r>
            <a:r>
              <a:rPr lang="en-US" altLang="zh-CN" sz="2000" b="1" i="1" u="sng" dirty="0"/>
              <a:t>conflicts</a:t>
            </a:r>
            <a:r>
              <a:rPr lang="en-US" altLang="zh-CN" sz="2000" i="1" dirty="0"/>
              <a:t> if changes have been made to the same file or lines of code in both the source and destination branches. </a:t>
            </a:r>
          </a:p>
          <a:p>
            <a:r>
              <a:rPr lang="en-US" altLang="zh-CN" sz="2000" i="1" dirty="0"/>
              <a:t>When a merge conflict occurs, git will pause the merge and allow you to manually resolve the conflicts</a:t>
            </a:r>
          </a:p>
          <a:p>
            <a:r>
              <a:rPr lang="en-US" altLang="zh-CN" sz="2000" i="1" dirty="0"/>
              <a:t>Once you resolve the conflicts, use ‘git merge --continue’ to complete the merge</a:t>
            </a:r>
          </a:p>
          <a:p>
            <a:endParaRPr lang="en-US" altLang="zh-CN" sz="2000" dirty="0"/>
          </a:p>
          <a:p>
            <a:r>
              <a:rPr lang="en-US" altLang="zh-CN" sz="2000" dirty="0"/>
              <a:t>Demo for Fast-Forward Merge:</a:t>
            </a:r>
            <a:endParaRPr lang="zh-CN" altLang="en-US" sz="2000" dirty="0"/>
          </a:p>
        </p:txBody>
      </p:sp>
    </p:spTree>
    <p:extLst>
      <p:ext uri="{BB962C8B-B14F-4D97-AF65-F5344CB8AC3E}">
        <p14:creationId xmlns:p14="http://schemas.microsoft.com/office/powerpoint/2010/main" val="3559206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05855-A9FB-086E-B27A-7A26FB022E76}"/>
              </a:ext>
            </a:extLst>
          </p:cNvPr>
          <p:cNvSpPr>
            <a:spLocks noGrp="1"/>
          </p:cNvSpPr>
          <p:nvPr>
            <p:ph type="title"/>
          </p:nvPr>
        </p:nvSpPr>
        <p:spPr/>
        <p:txBody>
          <a:bodyPr/>
          <a:lstStyle/>
          <a:p>
            <a:r>
              <a:rPr lang="en-US" altLang="zh-CN" dirty="0"/>
              <a:t>Merge Branch</a:t>
            </a:r>
            <a:endParaRPr lang="zh-CN" altLang="en-US" dirty="0"/>
          </a:p>
        </p:txBody>
      </p:sp>
      <p:sp>
        <p:nvSpPr>
          <p:cNvPr id="5" name="流程图: 文档 4">
            <a:extLst>
              <a:ext uri="{FF2B5EF4-FFF2-40B4-BE49-F238E27FC236}">
                <a16:creationId xmlns:a16="http://schemas.microsoft.com/office/drawing/2014/main" id="{32EEF110-46EB-5958-63B6-3F75014D1000}"/>
              </a:ext>
            </a:extLst>
          </p:cNvPr>
          <p:cNvSpPr/>
          <p:nvPr/>
        </p:nvSpPr>
        <p:spPr>
          <a:xfrm>
            <a:off x="304152" y="286282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6" name="流程图: 文档 5">
            <a:extLst>
              <a:ext uri="{FF2B5EF4-FFF2-40B4-BE49-F238E27FC236}">
                <a16:creationId xmlns:a16="http://schemas.microsoft.com/office/drawing/2014/main" id="{70BE09D8-3BD9-4164-FC04-D804C0032B80}"/>
              </a:ext>
            </a:extLst>
          </p:cNvPr>
          <p:cNvSpPr/>
          <p:nvPr/>
        </p:nvSpPr>
        <p:spPr>
          <a:xfrm>
            <a:off x="1188735" y="2862827"/>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7" name="流程图: 文档 6">
            <a:extLst>
              <a:ext uri="{FF2B5EF4-FFF2-40B4-BE49-F238E27FC236}">
                <a16:creationId xmlns:a16="http://schemas.microsoft.com/office/drawing/2014/main" id="{9819FC2E-74F5-9C23-A4EF-7D6206E29866}"/>
              </a:ext>
            </a:extLst>
          </p:cNvPr>
          <p:cNvSpPr/>
          <p:nvPr/>
        </p:nvSpPr>
        <p:spPr>
          <a:xfrm>
            <a:off x="2171714" y="3869195"/>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8" name="流程图: 文档 7">
            <a:extLst>
              <a:ext uri="{FF2B5EF4-FFF2-40B4-BE49-F238E27FC236}">
                <a16:creationId xmlns:a16="http://schemas.microsoft.com/office/drawing/2014/main" id="{7ECAB4C3-C888-4174-6A47-00C12987ACAB}"/>
              </a:ext>
            </a:extLst>
          </p:cNvPr>
          <p:cNvSpPr/>
          <p:nvPr/>
        </p:nvSpPr>
        <p:spPr>
          <a:xfrm>
            <a:off x="3217107" y="3869195"/>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sp>
        <p:nvSpPr>
          <p:cNvPr id="9" name="流程图: 文档 8">
            <a:extLst>
              <a:ext uri="{FF2B5EF4-FFF2-40B4-BE49-F238E27FC236}">
                <a16:creationId xmlns:a16="http://schemas.microsoft.com/office/drawing/2014/main" id="{07B7B03F-0D9A-D523-8D8F-7B6752294268}"/>
              </a:ext>
            </a:extLst>
          </p:cNvPr>
          <p:cNvSpPr/>
          <p:nvPr/>
        </p:nvSpPr>
        <p:spPr>
          <a:xfrm>
            <a:off x="2171714" y="2862827"/>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cxnSp>
        <p:nvCxnSpPr>
          <p:cNvPr id="10" name="直接箭头连接符 9">
            <a:extLst>
              <a:ext uri="{FF2B5EF4-FFF2-40B4-BE49-F238E27FC236}">
                <a16:creationId xmlns:a16="http://schemas.microsoft.com/office/drawing/2014/main" id="{A7113A5D-580C-5C54-E360-53D083A436A2}"/>
              </a:ext>
            </a:extLst>
          </p:cNvPr>
          <p:cNvCxnSpPr>
            <a:stCxn id="6" idx="1"/>
            <a:endCxn id="5" idx="3"/>
          </p:cNvCxnSpPr>
          <p:nvPr/>
        </p:nvCxnSpPr>
        <p:spPr>
          <a:xfrm flipH="1">
            <a:off x="940256" y="313615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C74046A-D218-91BE-9D17-CE6186573540}"/>
              </a:ext>
            </a:extLst>
          </p:cNvPr>
          <p:cNvCxnSpPr>
            <a:cxnSpLocks/>
            <a:stCxn id="7" idx="1"/>
            <a:endCxn id="6" idx="2"/>
          </p:cNvCxnSpPr>
          <p:nvPr/>
        </p:nvCxnSpPr>
        <p:spPr>
          <a:xfrm flipH="1" flipV="1">
            <a:off x="1506787" y="3373339"/>
            <a:ext cx="664927" cy="769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1AA24E2-1641-3416-0AD6-5F4CE9BDE980}"/>
              </a:ext>
            </a:extLst>
          </p:cNvPr>
          <p:cNvCxnSpPr>
            <a:cxnSpLocks/>
            <a:stCxn id="8" idx="1"/>
            <a:endCxn id="7" idx="3"/>
          </p:cNvCxnSpPr>
          <p:nvPr/>
        </p:nvCxnSpPr>
        <p:spPr>
          <a:xfrm flipH="1">
            <a:off x="2807818" y="4142521"/>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8E67B0D-1264-CD04-17AD-DC5C362044A7}"/>
              </a:ext>
            </a:extLst>
          </p:cNvPr>
          <p:cNvCxnSpPr>
            <a:cxnSpLocks/>
            <a:stCxn id="9" idx="1"/>
            <a:endCxn id="6" idx="3"/>
          </p:cNvCxnSpPr>
          <p:nvPr/>
        </p:nvCxnSpPr>
        <p:spPr>
          <a:xfrm flipH="1">
            <a:off x="1824839" y="3136153"/>
            <a:ext cx="3468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箭头: 五边形 13">
            <a:extLst>
              <a:ext uri="{FF2B5EF4-FFF2-40B4-BE49-F238E27FC236}">
                <a16:creationId xmlns:a16="http://schemas.microsoft.com/office/drawing/2014/main" id="{56DEC37C-4148-65A4-F93E-DFFE39A732B1}"/>
              </a:ext>
            </a:extLst>
          </p:cNvPr>
          <p:cNvSpPr/>
          <p:nvPr/>
        </p:nvSpPr>
        <p:spPr>
          <a:xfrm>
            <a:off x="2057942" y="2221934"/>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15" name="箭头: 五边形 14">
            <a:extLst>
              <a:ext uri="{FF2B5EF4-FFF2-40B4-BE49-F238E27FC236}">
                <a16:creationId xmlns:a16="http://schemas.microsoft.com/office/drawing/2014/main" id="{6AD28C83-805F-6FC8-155A-4F8AC577184A}"/>
              </a:ext>
            </a:extLst>
          </p:cNvPr>
          <p:cNvSpPr/>
          <p:nvPr/>
        </p:nvSpPr>
        <p:spPr>
          <a:xfrm>
            <a:off x="3127411" y="4703454"/>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fix</a:t>
            </a:r>
            <a:endParaRPr lang="zh-CN" altLang="en-US" b="1" dirty="0">
              <a:latin typeface="+mj-lt"/>
            </a:endParaRPr>
          </a:p>
        </p:txBody>
      </p:sp>
      <p:cxnSp>
        <p:nvCxnSpPr>
          <p:cNvPr id="16" name="直接箭头连接符 15">
            <a:extLst>
              <a:ext uri="{FF2B5EF4-FFF2-40B4-BE49-F238E27FC236}">
                <a16:creationId xmlns:a16="http://schemas.microsoft.com/office/drawing/2014/main" id="{248028BA-51E3-89BC-3EFF-9A0361BC3CC2}"/>
              </a:ext>
            </a:extLst>
          </p:cNvPr>
          <p:cNvCxnSpPr>
            <a:cxnSpLocks/>
            <a:stCxn id="14" idx="2"/>
            <a:endCxn id="9" idx="0"/>
          </p:cNvCxnSpPr>
          <p:nvPr/>
        </p:nvCxnSpPr>
        <p:spPr>
          <a:xfrm>
            <a:off x="2483171" y="2607571"/>
            <a:ext cx="6595" cy="2552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1C32663-6DB2-5AF9-2ECE-5874EBC25E8C}"/>
              </a:ext>
            </a:extLst>
          </p:cNvPr>
          <p:cNvCxnSpPr>
            <a:cxnSpLocks/>
            <a:stCxn id="15" idx="0"/>
            <a:endCxn id="8" idx="2"/>
          </p:cNvCxnSpPr>
          <p:nvPr/>
        </p:nvCxnSpPr>
        <p:spPr>
          <a:xfrm flipH="1" flipV="1">
            <a:off x="3535159" y="4379707"/>
            <a:ext cx="17481" cy="323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CD168CC-65BC-2E72-AABB-870DF48D4833}"/>
              </a:ext>
            </a:extLst>
          </p:cNvPr>
          <p:cNvSpPr txBox="1"/>
          <p:nvPr/>
        </p:nvSpPr>
        <p:spPr>
          <a:xfrm>
            <a:off x="493053" y="3403322"/>
            <a:ext cx="2086527" cy="369332"/>
          </a:xfrm>
          <a:prstGeom prst="rect">
            <a:avLst/>
          </a:prstGeom>
          <a:noFill/>
        </p:spPr>
        <p:txBody>
          <a:bodyPr wrap="square" rtlCol="0">
            <a:spAutoFit/>
          </a:bodyPr>
          <a:lstStyle/>
          <a:p>
            <a:r>
              <a:rPr lang="en-US" altLang="zh-CN" dirty="0"/>
              <a:t>(common ancestor)</a:t>
            </a:r>
            <a:endParaRPr lang="zh-CN" altLang="en-US" dirty="0"/>
          </a:p>
        </p:txBody>
      </p:sp>
      <p:sp>
        <p:nvSpPr>
          <p:cNvPr id="35" name="流程图: 文档 34">
            <a:extLst>
              <a:ext uri="{FF2B5EF4-FFF2-40B4-BE49-F238E27FC236}">
                <a16:creationId xmlns:a16="http://schemas.microsoft.com/office/drawing/2014/main" id="{50E811F8-8DD2-8C59-05BB-C72CC001EF84}"/>
              </a:ext>
            </a:extLst>
          </p:cNvPr>
          <p:cNvSpPr/>
          <p:nvPr/>
        </p:nvSpPr>
        <p:spPr>
          <a:xfrm>
            <a:off x="3662694" y="286282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36" name="流程图: 文档 35">
            <a:extLst>
              <a:ext uri="{FF2B5EF4-FFF2-40B4-BE49-F238E27FC236}">
                <a16:creationId xmlns:a16="http://schemas.microsoft.com/office/drawing/2014/main" id="{28C6D025-919A-4D1A-EF78-66B3342B8A1C}"/>
              </a:ext>
            </a:extLst>
          </p:cNvPr>
          <p:cNvSpPr/>
          <p:nvPr/>
        </p:nvSpPr>
        <p:spPr>
          <a:xfrm>
            <a:off x="4547277" y="2862827"/>
            <a:ext cx="636104" cy="546652"/>
          </a:xfrm>
          <a:prstGeom prst="flowChartDocument">
            <a:avLst/>
          </a:prstGeom>
          <a:solidFill>
            <a:srgbClr val="8D0005"/>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37" name="流程图: 文档 36">
            <a:extLst>
              <a:ext uri="{FF2B5EF4-FFF2-40B4-BE49-F238E27FC236}">
                <a16:creationId xmlns:a16="http://schemas.microsoft.com/office/drawing/2014/main" id="{7C9FF348-6C87-8119-07A0-2D9FCEF2C75D}"/>
              </a:ext>
            </a:extLst>
          </p:cNvPr>
          <p:cNvSpPr/>
          <p:nvPr/>
        </p:nvSpPr>
        <p:spPr>
          <a:xfrm>
            <a:off x="5530256" y="3869195"/>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38" name="流程图: 文档 37">
            <a:extLst>
              <a:ext uri="{FF2B5EF4-FFF2-40B4-BE49-F238E27FC236}">
                <a16:creationId xmlns:a16="http://schemas.microsoft.com/office/drawing/2014/main" id="{0E3CE0C6-5486-1147-F9A1-C919252FAEF1}"/>
              </a:ext>
            </a:extLst>
          </p:cNvPr>
          <p:cNvSpPr/>
          <p:nvPr/>
        </p:nvSpPr>
        <p:spPr>
          <a:xfrm>
            <a:off x="6575649" y="3869195"/>
            <a:ext cx="636104" cy="546652"/>
          </a:xfrm>
          <a:prstGeom prst="flowChartDocument">
            <a:avLst/>
          </a:prstGeom>
          <a:solidFill>
            <a:srgbClr val="8D0005"/>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sp>
        <p:nvSpPr>
          <p:cNvPr id="39" name="流程图: 文档 38">
            <a:extLst>
              <a:ext uri="{FF2B5EF4-FFF2-40B4-BE49-F238E27FC236}">
                <a16:creationId xmlns:a16="http://schemas.microsoft.com/office/drawing/2014/main" id="{EC55CD3E-5A96-495E-92E3-7ED5C99333EC}"/>
              </a:ext>
            </a:extLst>
          </p:cNvPr>
          <p:cNvSpPr/>
          <p:nvPr/>
        </p:nvSpPr>
        <p:spPr>
          <a:xfrm>
            <a:off x="5530256" y="2862827"/>
            <a:ext cx="636104" cy="546652"/>
          </a:xfrm>
          <a:prstGeom prst="flowChartDocument">
            <a:avLst/>
          </a:prstGeom>
          <a:solidFill>
            <a:srgbClr val="8D0005"/>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cxnSp>
        <p:nvCxnSpPr>
          <p:cNvPr id="40" name="直接箭头连接符 39">
            <a:extLst>
              <a:ext uri="{FF2B5EF4-FFF2-40B4-BE49-F238E27FC236}">
                <a16:creationId xmlns:a16="http://schemas.microsoft.com/office/drawing/2014/main" id="{206D0C9F-A1EF-5935-C89C-A16999BEFE37}"/>
              </a:ext>
            </a:extLst>
          </p:cNvPr>
          <p:cNvCxnSpPr>
            <a:stCxn id="36" idx="1"/>
            <a:endCxn id="35" idx="3"/>
          </p:cNvCxnSpPr>
          <p:nvPr/>
        </p:nvCxnSpPr>
        <p:spPr>
          <a:xfrm flipH="1">
            <a:off x="4298798" y="313615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37B97CE-BA90-6F37-20C1-20D508883CD1}"/>
              </a:ext>
            </a:extLst>
          </p:cNvPr>
          <p:cNvCxnSpPr>
            <a:cxnSpLocks/>
            <a:stCxn id="37" idx="1"/>
            <a:endCxn id="36" idx="2"/>
          </p:cNvCxnSpPr>
          <p:nvPr/>
        </p:nvCxnSpPr>
        <p:spPr>
          <a:xfrm flipH="1" flipV="1">
            <a:off x="4865329" y="3373339"/>
            <a:ext cx="664927" cy="769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305FA14-1669-57B7-9F97-D6043A7F3BD7}"/>
              </a:ext>
            </a:extLst>
          </p:cNvPr>
          <p:cNvCxnSpPr>
            <a:cxnSpLocks/>
            <a:stCxn id="38" idx="1"/>
            <a:endCxn id="37" idx="3"/>
          </p:cNvCxnSpPr>
          <p:nvPr/>
        </p:nvCxnSpPr>
        <p:spPr>
          <a:xfrm flipH="1">
            <a:off x="6166360" y="4142521"/>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B3529C3-A04B-C69A-E2FB-533D5AE89A98}"/>
              </a:ext>
            </a:extLst>
          </p:cNvPr>
          <p:cNvCxnSpPr>
            <a:cxnSpLocks/>
            <a:stCxn id="39" idx="1"/>
            <a:endCxn id="36" idx="3"/>
          </p:cNvCxnSpPr>
          <p:nvPr/>
        </p:nvCxnSpPr>
        <p:spPr>
          <a:xfrm flipH="1">
            <a:off x="5183381" y="3136153"/>
            <a:ext cx="3468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箭头: 五边形 43">
            <a:extLst>
              <a:ext uri="{FF2B5EF4-FFF2-40B4-BE49-F238E27FC236}">
                <a16:creationId xmlns:a16="http://schemas.microsoft.com/office/drawing/2014/main" id="{856721DA-BCF1-3AA8-01D0-3DC074E7E603}"/>
              </a:ext>
            </a:extLst>
          </p:cNvPr>
          <p:cNvSpPr/>
          <p:nvPr/>
        </p:nvSpPr>
        <p:spPr>
          <a:xfrm>
            <a:off x="5416484" y="2221934"/>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45" name="箭头: 五边形 44">
            <a:extLst>
              <a:ext uri="{FF2B5EF4-FFF2-40B4-BE49-F238E27FC236}">
                <a16:creationId xmlns:a16="http://schemas.microsoft.com/office/drawing/2014/main" id="{08997E8C-E636-0E7C-6162-818CA6D18B67}"/>
              </a:ext>
            </a:extLst>
          </p:cNvPr>
          <p:cNvSpPr/>
          <p:nvPr/>
        </p:nvSpPr>
        <p:spPr>
          <a:xfrm>
            <a:off x="6485953" y="4703454"/>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fix</a:t>
            </a:r>
            <a:endParaRPr lang="zh-CN" altLang="en-US" b="1" dirty="0">
              <a:latin typeface="+mj-lt"/>
            </a:endParaRPr>
          </a:p>
        </p:txBody>
      </p:sp>
      <p:cxnSp>
        <p:nvCxnSpPr>
          <p:cNvPr id="46" name="直接箭头连接符 45">
            <a:extLst>
              <a:ext uri="{FF2B5EF4-FFF2-40B4-BE49-F238E27FC236}">
                <a16:creationId xmlns:a16="http://schemas.microsoft.com/office/drawing/2014/main" id="{EC082B11-1D1D-F864-8356-F36CAD69F720}"/>
              </a:ext>
            </a:extLst>
          </p:cNvPr>
          <p:cNvCxnSpPr>
            <a:cxnSpLocks/>
            <a:stCxn id="44" idx="2"/>
            <a:endCxn id="39" idx="0"/>
          </p:cNvCxnSpPr>
          <p:nvPr/>
        </p:nvCxnSpPr>
        <p:spPr>
          <a:xfrm>
            <a:off x="5841713" y="2607571"/>
            <a:ext cx="6595" cy="2552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55CA278-0681-3559-E458-7C89017A0519}"/>
              </a:ext>
            </a:extLst>
          </p:cNvPr>
          <p:cNvCxnSpPr>
            <a:cxnSpLocks/>
            <a:stCxn id="45" idx="0"/>
            <a:endCxn id="38" idx="2"/>
          </p:cNvCxnSpPr>
          <p:nvPr/>
        </p:nvCxnSpPr>
        <p:spPr>
          <a:xfrm flipH="1" flipV="1">
            <a:off x="6893701" y="4379707"/>
            <a:ext cx="17481" cy="323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0EF61582-715D-8B33-E367-358667A7FF4D}"/>
              </a:ext>
            </a:extLst>
          </p:cNvPr>
          <p:cNvSpPr txBox="1"/>
          <p:nvPr/>
        </p:nvSpPr>
        <p:spPr>
          <a:xfrm>
            <a:off x="3851595" y="3403322"/>
            <a:ext cx="2086527" cy="369332"/>
          </a:xfrm>
          <a:prstGeom prst="rect">
            <a:avLst/>
          </a:prstGeom>
          <a:noFill/>
        </p:spPr>
        <p:txBody>
          <a:bodyPr wrap="square" rtlCol="0">
            <a:spAutoFit/>
          </a:bodyPr>
          <a:lstStyle/>
          <a:p>
            <a:r>
              <a:rPr lang="en-US" altLang="zh-CN" dirty="0"/>
              <a:t>(common ancestor)</a:t>
            </a:r>
            <a:endParaRPr lang="zh-CN" altLang="en-US" dirty="0"/>
          </a:p>
        </p:txBody>
      </p:sp>
      <p:sp>
        <p:nvSpPr>
          <p:cNvPr id="52" name="流程图: 文档 51">
            <a:extLst>
              <a:ext uri="{FF2B5EF4-FFF2-40B4-BE49-F238E27FC236}">
                <a16:creationId xmlns:a16="http://schemas.microsoft.com/office/drawing/2014/main" id="{114C7CB9-EFA9-C86B-1551-1E4177ABD9E4}"/>
              </a:ext>
            </a:extLst>
          </p:cNvPr>
          <p:cNvSpPr/>
          <p:nvPr/>
        </p:nvSpPr>
        <p:spPr>
          <a:xfrm>
            <a:off x="6605242" y="2408446"/>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55" name="流程图: 文档 54">
            <a:extLst>
              <a:ext uri="{FF2B5EF4-FFF2-40B4-BE49-F238E27FC236}">
                <a16:creationId xmlns:a16="http://schemas.microsoft.com/office/drawing/2014/main" id="{D3A7186E-12F6-34B4-DC4C-E37DE808CA9D}"/>
              </a:ext>
            </a:extLst>
          </p:cNvPr>
          <p:cNvSpPr/>
          <p:nvPr/>
        </p:nvSpPr>
        <p:spPr>
          <a:xfrm>
            <a:off x="7005819" y="2612167"/>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sp>
        <p:nvSpPr>
          <p:cNvPr id="58" name="流程图: 文档 57">
            <a:extLst>
              <a:ext uri="{FF2B5EF4-FFF2-40B4-BE49-F238E27FC236}">
                <a16:creationId xmlns:a16="http://schemas.microsoft.com/office/drawing/2014/main" id="{AA82AADA-32F9-761A-D405-C3871A589DBA}"/>
              </a:ext>
            </a:extLst>
          </p:cNvPr>
          <p:cNvSpPr/>
          <p:nvPr/>
        </p:nvSpPr>
        <p:spPr>
          <a:xfrm>
            <a:off x="6572568" y="2856670"/>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cxnSp>
        <p:nvCxnSpPr>
          <p:cNvPr id="60" name="直接箭头连接符 59">
            <a:extLst>
              <a:ext uri="{FF2B5EF4-FFF2-40B4-BE49-F238E27FC236}">
                <a16:creationId xmlns:a16="http://schemas.microsoft.com/office/drawing/2014/main" id="{07AF228B-A345-7DDB-F31C-538036223915}"/>
              </a:ext>
            </a:extLst>
          </p:cNvPr>
          <p:cNvCxnSpPr>
            <a:stCxn id="38" idx="0"/>
            <a:endCxn id="58" idx="2"/>
          </p:cNvCxnSpPr>
          <p:nvPr/>
        </p:nvCxnSpPr>
        <p:spPr>
          <a:xfrm flipH="1" flipV="1">
            <a:off x="6890620" y="3367182"/>
            <a:ext cx="3081" cy="502013"/>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64BFCDD-C9E5-2326-B715-DE4B60BB0C58}"/>
              </a:ext>
            </a:extLst>
          </p:cNvPr>
          <p:cNvCxnSpPr>
            <a:cxnSpLocks/>
            <a:stCxn id="39" idx="3"/>
            <a:endCxn id="58" idx="1"/>
          </p:cNvCxnSpPr>
          <p:nvPr/>
        </p:nvCxnSpPr>
        <p:spPr>
          <a:xfrm flipV="1">
            <a:off x="6166360" y="3129996"/>
            <a:ext cx="406208" cy="6157"/>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流程图: 文档 65">
            <a:extLst>
              <a:ext uri="{FF2B5EF4-FFF2-40B4-BE49-F238E27FC236}">
                <a16:creationId xmlns:a16="http://schemas.microsoft.com/office/drawing/2014/main" id="{768D382E-BA98-9B46-D57E-B03EE7029764}"/>
              </a:ext>
            </a:extLst>
          </p:cNvPr>
          <p:cNvSpPr/>
          <p:nvPr/>
        </p:nvSpPr>
        <p:spPr>
          <a:xfrm>
            <a:off x="8034712" y="2862827"/>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67" name="流程图: 文档 66">
            <a:extLst>
              <a:ext uri="{FF2B5EF4-FFF2-40B4-BE49-F238E27FC236}">
                <a16:creationId xmlns:a16="http://schemas.microsoft.com/office/drawing/2014/main" id="{3399B9A8-0322-9CB7-0143-D11F4CDF6FB6}"/>
              </a:ext>
            </a:extLst>
          </p:cNvPr>
          <p:cNvSpPr/>
          <p:nvPr/>
        </p:nvSpPr>
        <p:spPr>
          <a:xfrm>
            <a:off x="8919295" y="2862827"/>
            <a:ext cx="636104" cy="546652"/>
          </a:xfrm>
          <a:prstGeom prst="flowChartDocument">
            <a:avLst/>
          </a:prstGeom>
          <a:solidFill>
            <a:srgbClr val="8D0005"/>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68" name="流程图: 文档 67">
            <a:extLst>
              <a:ext uri="{FF2B5EF4-FFF2-40B4-BE49-F238E27FC236}">
                <a16:creationId xmlns:a16="http://schemas.microsoft.com/office/drawing/2014/main" id="{55561E19-0FE8-B9AC-B90F-6C942DE1CFC9}"/>
              </a:ext>
            </a:extLst>
          </p:cNvPr>
          <p:cNvSpPr/>
          <p:nvPr/>
        </p:nvSpPr>
        <p:spPr>
          <a:xfrm>
            <a:off x="9902274" y="3869195"/>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69" name="流程图: 文档 68">
            <a:extLst>
              <a:ext uri="{FF2B5EF4-FFF2-40B4-BE49-F238E27FC236}">
                <a16:creationId xmlns:a16="http://schemas.microsoft.com/office/drawing/2014/main" id="{31DB7DE7-3730-9CE9-20B9-AB04546164C2}"/>
              </a:ext>
            </a:extLst>
          </p:cNvPr>
          <p:cNvSpPr/>
          <p:nvPr/>
        </p:nvSpPr>
        <p:spPr>
          <a:xfrm>
            <a:off x="10947667" y="3869195"/>
            <a:ext cx="636104" cy="546652"/>
          </a:xfrm>
          <a:prstGeom prst="flowChartDocument">
            <a:avLst/>
          </a:prstGeom>
          <a:solidFill>
            <a:srgbClr val="8D0005"/>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sp>
        <p:nvSpPr>
          <p:cNvPr id="70" name="流程图: 文档 69">
            <a:extLst>
              <a:ext uri="{FF2B5EF4-FFF2-40B4-BE49-F238E27FC236}">
                <a16:creationId xmlns:a16="http://schemas.microsoft.com/office/drawing/2014/main" id="{518E3121-37A5-0628-D7C8-0088EF176DB9}"/>
              </a:ext>
            </a:extLst>
          </p:cNvPr>
          <p:cNvSpPr/>
          <p:nvPr/>
        </p:nvSpPr>
        <p:spPr>
          <a:xfrm>
            <a:off x="9902274" y="2862827"/>
            <a:ext cx="636104" cy="546652"/>
          </a:xfrm>
          <a:prstGeom prst="flowChartDocument">
            <a:avLst/>
          </a:prstGeom>
          <a:solidFill>
            <a:srgbClr val="8D0005"/>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cxnSp>
        <p:nvCxnSpPr>
          <p:cNvPr id="71" name="直接箭头连接符 70">
            <a:extLst>
              <a:ext uri="{FF2B5EF4-FFF2-40B4-BE49-F238E27FC236}">
                <a16:creationId xmlns:a16="http://schemas.microsoft.com/office/drawing/2014/main" id="{7C792BAE-7459-FC4B-6E92-3CB167801D5D}"/>
              </a:ext>
            </a:extLst>
          </p:cNvPr>
          <p:cNvCxnSpPr>
            <a:stCxn id="67" idx="1"/>
            <a:endCxn id="66" idx="3"/>
          </p:cNvCxnSpPr>
          <p:nvPr/>
        </p:nvCxnSpPr>
        <p:spPr>
          <a:xfrm flipH="1">
            <a:off x="8670816" y="3136153"/>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0C52798-9EAB-4FE2-CAFA-3FC8D437AAC7}"/>
              </a:ext>
            </a:extLst>
          </p:cNvPr>
          <p:cNvCxnSpPr>
            <a:cxnSpLocks/>
            <a:stCxn id="68" idx="1"/>
            <a:endCxn id="67" idx="2"/>
          </p:cNvCxnSpPr>
          <p:nvPr/>
        </p:nvCxnSpPr>
        <p:spPr>
          <a:xfrm flipH="1" flipV="1">
            <a:off x="9237347" y="3373339"/>
            <a:ext cx="664927" cy="769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EFAEA904-0AED-6B70-30FF-9C369E57E884}"/>
              </a:ext>
            </a:extLst>
          </p:cNvPr>
          <p:cNvCxnSpPr>
            <a:cxnSpLocks/>
            <a:stCxn id="69" idx="1"/>
            <a:endCxn id="68" idx="3"/>
          </p:cNvCxnSpPr>
          <p:nvPr/>
        </p:nvCxnSpPr>
        <p:spPr>
          <a:xfrm flipH="1">
            <a:off x="10538378" y="4142521"/>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51ED9E0D-BBBC-97E9-E3A6-FE67CB123DB9}"/>
              </a:ext>
            </a:extLst>
          </p:cNvPr>
          <p:cNvCxnSpPr>
            <a:cxnSpLocks/>
            <a:stCxn id="70" idx="1"/>
            <a:endCxn id="67" idx="3"/>
          </p:cNvCxnSpPr>
          <p:nvPr/>
        </p:nvCxnSpPr>
        <p:spPr>
          <a:xfrm flipH="1">
            <a:off x="9555399" y="3136153"/>
            <a:ext cx="3468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箭头: 五边形 74">
            <a:extLst>
              <a:ext uri="{FF2B5EF4-FFF2-40B4-BE49-F238E27FC236}">
                <a16:creationId xmlns:a16="http://schemas.microsoft.com/office/drawing/2014/main" id="{3357BDE5-ADB9-7236-E351-913E55065154}"/>
              </a:ext>
            </a:extLst>
          </p:cNvPr>
          <p:cNvSpPr/>
          <p:nvPr/>
        </p:nvSpPr>
        <p:spPr>
          <a:xfrm>
            <a:off x="11000644" y="2192171"/>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76" name="箭头: 五边形 75">
            <a:extLst>
              <a:ext uri="{FF2B5EF4-FFF2-40B4-BE49-F238E27FC236}">
                <a16:creationId xmlns:a16="http://schemas.microsoft.com/office/drawing/2014/main" id="{C12E4EDC-6E1D-1291-3A8C-BEC1680B02CC}"/>
              </a:ext>
            </a:extLst>
          </p:cNvPr>
          <p:cNvSpPr/>
          <p:nvPr/>
        </p:nvSpPr>
        <p:spPr>
          <a:xfrm>
            <a:off x="10870290" y="4646103"/>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fix</a:t>
            </a:r>
            <a:endParaRPr lang="zh-CN" altLang="en-US" b="1" dirty="0">
              <a:latin typeface="+mj-lt"/>
            </a:endParaRPr>
          </a:p>
        </p:txBody>
      </p:sp>
      <p:cxnSp>
        <p:nvCxnSpPr>
          <p:cNvPr id="77" name="直接箭头连接符 76">
            <a:extLst>
              <a:ext uri="{FF2B5EF4-FFF2-40B4-BE49-F238E27FC236}">
                <a16:creationId xmlns:a16="http://schemas.microsoft.com/office/drawing/2014/main" id="{A164BFD4-7016-66CC-B82F-DAFF428647F4}"/>
              </a:ext>
            </a:extLst>
          </p:cNvPr>
          <p:cNvCxnSpPr>
            <a:cxnSpLocks/>
            <a:stCxn id="75" idx="2"/>
          </p:cNvCxnSpPr>
          <p:nvPr/>
        </p:nvCxnSpPr>
        <p:spPr>
          <a:xfrm>
            <a:off x="11425873" y="2577808"/>
            <a:ext cx="0" cy="2490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C9EC6183-A762-BDBC-24F3-C3298736FC61}"/>
              </a:ext>
            </a:extLst>
          </p:cNvPr>
          <p:cNvCxnSpPr>
            <a:cxnSpLocks/>
            <a:stCxn id="76" idx="0"/>
            <a:endCxn id="69" idx="2"/>
          </p:cNvCxnSpPr>
          <p:nvPr/>
        </p:nvCxnSpPr>
        <p:spPr>
          <a:xfrm flipH="1" flipV="1">
            <a:off x="11265719" y="4379707"/>
            <a:ext cx="29800" cy="2663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流程图: 文档 81">
            <a:extLst>
              <a:ext uri="{FF2B5EF4-FFF2-40B4-BE49-F238E27FC236}">
                <a16:creationId xmlns:a16="http://schemas.microsoft.com/office/drawing/2014/main" id="{B4A6ADD5-3C67-8419-0C9C-E781828B1112}"/>
              </a:ext>
            </a:extLst>
          </p:cNvPr>
          <p:cNvSpPr/>
          <p:nvPr/>
        </p:nvSpPr>
        <p:spPr>
          <a:xfrm>
            <a:off x="11116565" y="2856670"/>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C6</a:t>
            </a:r>
            <a:endParaRPr lang="zh-CN" altLang="en-US" b="1" dirty="0">
              <a:latin typeface="+mj-lt"/>
            </a:endParaRPr>
          </a:p>
        </p:txBody>
      </p:sp>
      <p:cxnSp>
        <p:nvCxnSpPr>
          <p:cNvPr id="84" name="直接箭头连接符 83">
            <a:extLst>
              <a:ext uri="{FF2B5EF4-FFF2-40B4-BE49-F238E27FC236}">
                <a16:creationId xmlns:a16="http://schemas.microsoft.com/office/drawing/2014/main" id="{7A66994E-2A4B-7B6C-A900-59D8DC6E7368}"/>
              </a:ext>
            </a:extLst>
          </p:cNvPr>
          <p:cNvCxnSpPr>
            <a:cxnSpLocks/>
            <a:stCxn id="82" idx="1"/>
            <a:endCxn id="70" idx="3"/>
          </p:cNvCxnSpPr>
          <p:nvPr/>
        </p:nvCxnSpPr>
        <p:spPr>
          <a:xfrm flipH="1">
            <a:off x="10538378" y="3129996"/>
            <a:ext cx="578187" cy="6157"/>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9899205A-9E94-1D85-12A2-728994DD8930}"/>
              </a:ext>
            </a:extLst>
          </p:cNvPr>
          <p:cNvSpPr txBox="1"/>
          <p:nvPr/>
        </p:nvSpPr>
        <p:spPr>
          <a:xfrm>
            <a:off x="903154" y="5237302"/>
            <a:ext cx="3395644" cy="646331"/>
          </a:xfrm>
          <a:prstGeom prst="rect">
            <a:avLst/>
          </a:prstGeom>
          <a:noFill/>
        </p:spPr>
        <p:txBody>
          <a:bodyPr wrap="square" rtlCol="0">
            <a:spAutoFit/>
          </a:bodyPr>
          <a:lstStyle/>
          <a:p>
            <a:r>
              <a:rPr lang="en-US" altLang="zh-CN" dirty="0"/>
              <a:t>the three points considered for the three-way merge</a:t>
            </a:r>
            <a:endParaRPr lang="zh-CN" altLang="en-US" dirty="0"/>
          </a:p>
        </p:txBody>
      </p:sp>
      <p:sp>
        <p:nvSpPr>
          <p:cNvPr id="91" name="文本框 90">
            <a:extLst>
              <a:ext uri="{FF2B5EF4-FFF2-40B4-BE49-F238E27FC236}">
                <a16:creationId xmlns:a16="http://schemas.microsoft.com/office/drawing/2014/main" id="{E07B8619-E296-1A73-CD76-0825FF1A55D5}"/>
              </a:ext>
            </a:extLst>
          </p:cNvPr>
          <p:cNvSpPr txBox="1"/>
          <p:nvPr/>
        </p:nvSpPr>
        <p:spPr>
          <a:xfrm>
            <a:off x="4761938" y="5237302"/>
            <a:ext cx="3395644" cy="369332"/>
          </a:xfrm>
          <a:prstGeom prst="rect">
            <a:avLst/>
          </a:prstGeom>
          <a:noFill/>
        </p:spPr>
        <p:txBody>
          <a:bodyPr wrap="square" rtlCol="0">
            <a:spAutoFit/>
          </a:bodyPr>
          <a:lstStyle/>
          <a:p>
            <a:r>
              <a:rPr lang="en-US" altLang="zh-CN" dirty="0"/>
              <a:t>the three-way merge process</a:t>
            </a:r>
            <a:endParaRPr lang="zh-CN" altLang="en-US" dirty="0"/>
          </a:p>
        </p:txBody>
      </p:sp>
      <p:sp>
        <p:nvSpPr>
          <p:cNvPr id="92" name="文本框 91">
            <a:extLst>
              <a:ext uri="{FF2B5EF4-FFF2-40B4-BE49-F238E27FC236}">
                <a16:creationId xmlns:a16="http://schemas.microsoft.com/office/drawing/2014/main" id="{67C8019C-2130-21BB-0A67-26048C49DE89}"/>
              </a:ext>
            </a:extLst>
          </p:cNvPr>
          <p:cNvSpPr txBox="1"/>
          <p:nvPr/>
        </p:nvSpPr>
        <p:spPr>
          <a:xfrm>
            <a:off x="8352764" y="5237302"/>
            <a:ext cx="3395644" cy="646331"/>
          </a:xfrm>
          <a:prstGeom prst="rect">
            <a:avLst/>
          </a:prstGeom>
          <a:noFill/>
        </p:spPr>
        <p:txBody>
          <a:bodyPr wrap="square" rtlCol="0">
            <a:spAutoFit/>
          </a:bodyPr>
          <a:lstStyle/>
          <a:p>
            <a:r>
              <a:rPr lang="en-US" altLang="zh-CN" dirty="0"/>
              <a:t>the new merge commit after the three-way merge</a:t>
            </a:r>
            <a:endParaRPr lang="zh-CN" altLang="en-US" dirty="0"/>
          </a:p>
        </p:txBody>
      </p:sp>
      <p:sp>
        <p:nvSpPr>
          <p:cNvPr id="20" name="文本框 19">
            <a:extLst>
              <a:ext uri="{FF2B5EF4-FFF2-40B4-BE49-F238E27FC236}">
                <a16:creationId xmlns:a16="http://schemas.microsoft.com/office/drawing/2014/main" id="{B2A3CC8D-CAF2-3A67-ABAA-48F5E3837389}"/>
              </a:ext>
            </a:extLst>
          </p:cNvPr>
          <p:cNvSpPr txBox="1"/>
          <p:nvPr/>
        </p:nvSpPr>
        <p:spPr>
          <a:xfrm>
            <a:off x="274562" y="1026798"/>
            <a:ext cx="6094902" cy="369332"/>
          </a:xfrm>
          <a:prstGeom prst="rect">
            <a:avLst/>
          </a:prstGeom>
          <a:noFill/>
        </p:spPr>
        <p:txBody>
          <a:bodyPr wrap="square">
            <a:spAutoFit/>
          </a:bodyPr>
          <a:lstStyle/>
          <a:p>
            <a:r>
              <a:rPr lang="en-US" altLang="zh-CN" sz="1800" dirty="0"/>
              <a:t>Demo for Three-Way Merge:</a:t>
            </a:r>
            <a:endParaRPr lang="zh-CN" altLang="en-US" sz="1800" dirty="0"/>
          </a:p>
        </p:txBody>
      </p:sp>
    </p:spTree>
    <p:extLst>
      <p:ext uri="{BB962C8B-B14F-4D97-AF65-F5344CB8AC3E}">
        <p14:creationId xmlns:p14="http://schemas.microsoft.com/office/powerpoint/2010/main" val="361442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014CE-74D6-666F-DD27-F8BA6D0F97F6}"/>
              </a:ext>
            </a:extLst>
          </p:cNvPr>
          <p:cNvSpPr>
            <a:spLocks noGrp="1"/>
          </p:cNvSpPr>
          <p:nvPr>
            <p:ph type="title"/>
          </p:nvPr>
        </p:nvSpPr>
        <p:spPr/>
        <p:txBody>
          <a:bodyPr/>
          <a:lstStyle/>
          <a:p>
            <a:r>
              <a:rPr lang="en-US" altLang="zh-CN" dirty="0"/>
              <a:t>Rebasing – Merging with History</a:t>
            </a:r>
            <a:endParaRPr lang="zh-CN" altLang="en-US" dirty="0"/>
          </a:p>
        </p:txBody>
      </p:sp>
      <p:sp>
        <p:nvSpPr>
          <p:cNvPr id="6" name="流程图: 文档 5">
            <a:extLst>
              <a:ext uri="{FF2B5EF4-FFF2-40B4-BE49-F238E27FC236}">
                <a16:creationId xmlns:a16="http://schemas.microsoft.com/office/drawing/2014/main" id="{321C3D09-2115-3766-7AA3-5B093EE3F24C}"/>
              </a:ext>
            </a:extLst>
          </p:cNvPr>
          <p:cNvSpPr/>
          <p:nvPr/>
        </p:nvSpPr>
        <p:spPr>
          <a:xfrm>
            <a:off x="300904" y="3089412"/>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7" name="流程图: 文档 6">
            <a:extLst>
              <a:ext uri="{FF2B5EF4-FFF2-40B4-BE49-F238E27FC236}">
                <a16:creationId xmlns:a16="http://schemas.microsoft.com/office/drawing/2014/main" id="{94D65E0E-4CD6-CCC9-6AD9-59E60D394F0D}"/>
              </a:ext>
            </a:extLst>
          </p:cNvPr>
          <p:cNvSpPr/>
          <p:nvPr/>
        </p:nvSpPr>
        <p:spPr>
          <a:xfrm>
            <a:off x="1185487" y="3089412"/>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8" name="流程图: 文档 7">
            <a:extLst>
              <a:ext uri="{FF2B5EF4-FFF2-40B4-BE49-F238E27FC236}">
                <a16:creationId xmlns:a16="http://schemas.microsoft.com/office/drawing/2014/main" id="{BCB3C19E-74C5-AD84-77F8-875D9DA99DC3}"/>
              </a:ext>
            </a:extLst>
          </p:cNvPr>
          <p:cNvSpPr/>
          <p:nvPr/>
        </p:nvSpPr>
        <p:spPr>
          <a:xfrm>
            <a:off x="2168466" y="4095780"/>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9" name="流程图: 文档 8">
            <a:extLst>
              <a:ext uri="{FF2B5EF4-FFF2-40B4-BE49-F238E27FC236}">
                <a16:creationId xmlns:a16="http://schemas.microsoft.com/office/drawing/2014/main" id="{FC25FE23-9F39-B561-467C-0485FCD5981D}"/>
              </a:ext>
            </a:extLst>
          </p:cNvPr>
          <p:cNvSpPr/>
          <p:nvPr/>
        </p:nvSpPr>
        <p:spPr>
          <a:xfrm>
            <a:off x="3213859" y="4095780"/>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sp>
        <p:nvSpPr>
          <p:cNvPr id="10" name="流程图: 文档 9">
            <a:extLst>
              <a:ext uri="{FF2B5EF4-FFF2-40B4-BE49-F238E27FC236}">
                <a16:creationId xmlns:a16="http://schemas.microsoft.com/office/drawing/2014/main" id="{381C4009-AECB-DF2F-C076-4263C5B8107C}"/>
              </a:ext>
            </a:extLst>
          </p:cNvPr>
          <p:cNvSpPr/>
          <p:nvPr/>
        </p:nvSpPr>
        <p:spPr>
          <a:xfrm>
            <a:off x="2168466" y="3089412"/>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cxnSp>
        <p:nvCxnSpPr>
          <p:cNvPr id="11" name="直接箭头连接符 10">
            <a:extLst>
              <a:ext uri="{FF2B5EF4-FFF2-40B4-BE49-F238E27FC236}">
                <a16:creationId xmlns:a16="http://schemas.microsoft.com/office/drawing/2014/main" id="{59641062-B47D-FF60-53CD-AFAA9928ABB2}"/>
              </a:ext>
            </a:extLst>
          </p:cNvPr>
          <p:cNvCxnSpPr>
            <a:stCxn id="7" idx="1"/>
            <a:endCxn id="6" idx="3"/>
          </p:cNvCxnSpPr>
          <p:nvPr/>
        </p:nvCxnSpPr>
        <p:spPr>
          <a:xfrm flipH="1">
            <a:off x="937008" y="3362738"/>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5090069-6965-01C5-11A3-1A3A2AF15517}"/>
              </a:ext>
            </a:extLst>
          </p:cNvPr>
          <p:cNvCxnSpPr>
            <a:cxnSpLocks/>
            <a:stCxn id="8" idx="1"/>
            <a:endCxn id="7" idx="2"/>
          </p:cNvCxnSpPr>
          <p:nvPr/>
        </p:nvCxnSpPr>
        <p:spPr>
          <a:xfrm flipH="1" flipV="1">
            <a:off x="1503539" y="3599924"/>
            <a:ext cx="664927" cy="769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97A7043-4570-4D11-D04B-8BB2594B1B9C}"/>
              </a:ext>
            </a:extLst>
          </p:cNvPr>
          <p:cNvCxnSpPr>
            <a:cxnSpLocks/>
            <a:stCxn id="9" idx="1"/>
            <a:endCxn id="8" idx="3"/>
          </p:cNvCxnSpPr>
          <p:nvPr/>
        </p:nvCxnSpPr>
        <p:spPr>
          <a:xfrm flipH="1">
            <a:off x="2804570" y="4369106"/>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A4E286C-3DF8-A611-A317-BB001E4F7341}"/>
              </a:ext>
            </a:extLst>
          </p:cNvPr>
          <p:cNvCxnSpPr>
            <a:cxnSpLocks/>
            <a:stCxn id="10" idx="1"/>
            <a:endCxn id="7" idx="3"/>
          </p:cNvCxnSpPr>
          <p:nvPr/>
        </p:nvCxnSpPr>
        <p:spPr>
          <a:xfrm flipH="1">
            <a:off x="1821591" y="3362738"/>
            <a:ext cx="3468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箭头: 五边形 14">
            <a:extLst>
              <a:ext uri="{FF2B5EF4-FFF2-40B4-BE49-F238E27FC236}">
                <a16:creationId xmlns:a16="http://schemas.microsoft.com/office/drawing/2014/main" id="{977417A1-31AA-4108-AEEC-5D6F03F7E371}"/>
              </a:ext>
            </a:extLst>
          </p:cNvPr>
          <p:cNvSpPr/>
          <p:nvPr/>
        </p:nvSpPr>
        <p:spPr>
          <a:xfrm>
            <a:off x="2054694" y="2448519"/>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16" name="箭头: 五边形 15">
            <a:extLst>
              <a:ext uri="{FF2B5EF4-FFF2-40B4-BE49-F238E27FC236}">
                <a16:creationId xmlns:a16="http://schemas.microsoft.com/office/drawing/2014/main" id="{46379173-2BD8-D0A2-938D-EEFE5F1B5A29}"/>
              </a:ext>
            </a:extLst>
          </p:cNvPr>
          <p:cNvSpPr/>
          <p:nvPr/>
        </p:nvSpPr>
        <p:spPr>
          <a:xfrm>
            <a:off x="3124163" y="4930039"/>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feature</a:t>
            </a:r>
            <a:endParaRPr lang="zh-CN" altLang="en-US" b="1" dirty="0">
              <a:latin typeface="+mj-lt"/>
            </a:endParaRPr>
          </a:p>
        </p:txBody>
      </p:sp>
      <p:cxnSp>
        <p:nvCxnSpPr>
          <p:cNvPr id="17" name="直接箭头连接符 16">
            <a:extLst>
              <a:ext uri="{FF2B5EF4-FFF2-40B4-BE49-F238E27FC236}">
                <a16:creationId xmlns:a16="http://schemas.microsoft.com/office/drawing/2014/main" id="{A4CA3FF9-34A5-9DCA-B023-1D48E18F8E27}"/>
              </a:ext>
            </a:extLst>
          </p:cNvPr>
          <p:cNvCxnSpPr>
            <a:cxnSpLocks/>
            <a:stCxn id="15" idx="2"/>
            <a:endCxn id="10" idx="0"/>
          </p:cNvCxnSpPr>
          <p:nvPr/>
        </p:nvCxnSpPr>
        <p:spPr>
          <a:xfrm>
            <a:off x="2479923" y="2834156"/>
            <a:ext cx="6595" cy="2552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D6352A4-C5CE-BAF1-1C72-F3554329684C}"/>
              </a:ext>
            </a:extLst>
          </p:cNvPr>
          <p:cNvCxnSpPr>
            <a:cxnSpLocks/>
            <a:stCxn id="16" idx="0"/>
            <a:endCxn id="9" idx="2"/>
          </p:cNvCxnSpPr>
          <p:nvPr/>
        </p:nvCxnSpPr>
        <p:spPr>
          <a:xfrm flipH="1" flipV="1">
            <a:off x="3531911" y="4606292"/>
            <a:ext cx="17481" cy="323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49B602-EDF1-D21C-4119-C4A398B717C7}"/>
              </a:ext>
            </a:extLst>
          </p:cNvPr>
          <p:cNvSpPr txBox="1"/>
          <p:nvPr/>
        </p:nvSpPr>
        <p:spPr>
          <a:xfrm>
            <a:off x="489805" y="3629907"/>
            <a:ext cx="2086527" cy="369332"/>
          </a:xfrm>
          <a:prstGeom prst="rect">
            <a:avLst/>
          </a:prstGeom>
          <a:noFill/>
        </p:spPr>
        <p:txBody>
          <a:bodyPr wrap="square" rtlCol="0">
            <a:spAutoFit/>
          </a:bodyPr>
          <a:lstStyle/>
          <a:p>
            <a:r>
              <a:rPr lang="en-US" altLang="zh-CN" dirty="0"/>
              <a:t>(common ancestor)</a:t>
            </a:r>
            <a:endParaRPr lang="zh-CN" altLang="en-US" dirty="0"/>
          </a:p>
        </p:txBody>
      </p:sp>
      <p:sp>
        <p:nvSpPr>
          <p:cNvPr id="21" name="文本框 20">
            <a:extLst>
              <a:ext uri="{FF2B5EF4-FFF2-40B4-BE49-F238E27FC236}">
                <a16:creationId xmlns:a16="http://schemas.microsoft.com/office/drawing/2014/main" id="{15F912D0-E2A6-F454-552E-A6D1DB736BF1}"/>
              </a:ext>
            </a:extLst>
          </p:cNvPr>
          <p:cNvSpPr txBox="1"/>
          <p:nvPr/>
        </p:nvSpPr>
        <p:spPr>
          <a:xfrm>
            <a:off x="937008" y="5467248"/>
            <a:ext cx="2817946" cy="369332"/>
          </a:xfrm>
          <a:prstGeom prst="rect">
            <a:avLst/>
          </a:prstGeom>
          <a:noFill/>
        </p:spPr>
        <p:txBody>
          <a:bodyPr wrap="square" rtlCol="0">
            <a:spAutoFit/>
          </a:bodyPr>
          <a:lstStyle/>
          <a:p>
            <a:r>
              <a:rPr lang="en-US" altLang="zh-CN" dirty="0"/>
              <a:t>setup for the rebase example</a:t>
            </a:r>
            <a:endParaRPr lang="zh-CN" altLang="en-US" dirty="0"/>
          </a:p>
        </p:txBody>
      </p:sp>
      <p:sp>
        <p:nvSpPr>
          <p:cNvPr id="23" name="流程图: 文档 22">
            <a:extLst>
              <a:ext uri="{FF2B5EF4-FFF2-40B4-BE49-F238E27FC236}">
                <a16:creationId xmlns:a16="http://schemas.microsoft.com/office/drawing/2014/main" id="{02A0DF69-0909-6BFA-9F73-F050C67C84B6}"/>
              </a:ext>
            </a:extLst>
          </p:cNvPr>
          <p:cNvSpPr/>
          <p:nvPr/>
        </p:nvSpPr>
        <p:spPr>
          <a:xfrm>
            <a:off x="3621607" y="3089412"/>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24" name="流程图: 文档 23">
            <a:extLst>
              <a:ext uri="{FF2B5EF4-FFF2-40B4-BE49-F238E27FC236}">
                <a16:creationId xmlns:a16="http://schemas.microsoft.com/office/drawing/2014/main" id="{9FEBBE5B-70C6-F221-5429-F862EDD9BCE1}"/>
              </a:ext>
            </a:extLst>
          </p:cNvPr>
          <p:cNvSpPr/>
          <p:nvPr/>
        </p:nvSpPr>
        <p:spPr>
          <a:xfrm>
            <a:off x="4506190" y="3089412"/>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25" name="流程图: 文档 24">
            <a:extLst>
              <a:ext uri="{FF2B5EF4-FFF2-40B4-BE49-F238E27FC236}">
                <a16:creationId xmlns:a16="http://schemas.microsoft.com/office/drawing/2014/main" id="{C9EDA26F-E234-A763-BB76-1F418BFC297F}"/>
              </a:ext>
            </a:extLst>
          </p:cNvPr>
          <p:cNvSpPr/>
          <p:nvPr/>
        </p:nvSpPr>
        <p:spPr>
          <a:xfrm>
            <a:off x="5489169" y="4095780"/>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26" name="流程图: 文档 25">
            <a:extLst>
              <a:ext uri="{FF2B5EF4-FFF2-40B4-BE49-F238E27FC236}">
                <a16:creationId xmlns:a16="http://schemas.microsoft.com/office/drawing/2014/main" id="{49AF4B84-33FA-70ED-328D-7CA371241F2F}"/>
              </a:ext>
            </a:extLst>
          </p:cNvPr>
          <p:cNvSpPr/>
          <p:nvPr/>
        </p:nvSpPr>
        <p:spPr>
          <a:xfrm>
            <a:off x="6534562" y="4095780"/>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sp>
        <p:nvSpPr>
          <p:cNvPr id="27" name="流程图: 文档 26">
            <a:extLst>
              <a:ext uri="{FF2B5EF4-FFF2-40B4-BE49-F238E27FC236}">
                <a16:creationId xmlns:a16="http://schemas.microsoft.com/office/drawing/2014/main" id="{934EBB00-3E5F-E477-8911-FAFF791C050A}"/>
              </a:ext>
            </a:extLst>
          </p:cNvPr>
          <p:cNvSpPr/>
          <p:nvPr/>
        </p:nvSpPr>
        <p:spPr>
          <a:xfrm>
            <a:off x="5489169" y="3089412"/>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cxnSp>
        <p:nvCxnSpPr>
          <p:cNvPr id="28" name="直接箭头连接符 27">
            <a:extLst>
              <a:ext uri="{FF2B5EF4-FFF2-40B4-BE49-F238E27FC236}">
                <a16:creationId xmlns:a16="http://schemas.microsoft.com/office/drawing/2014/main" id="{8E63E688-F24E-8EE5-E35A-E52CA8D446DD}"/>
              </a:ext>
            </a:extLst>
          </p:cNvPr>
          <p:cNvCxnSpPr>
            <a:stCxn id="24" idx="1"/>
            <a:endCxn id="23" idx="3"/>
          </p:cNvCxnSpPr>
          <p:nvPr/>
        </p:nvCxnSpPr>
        <p:spPr>
          <a:xfrm flipH="1">
            <a:off x="4257711" y="3362738"/>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00848A-097A-EB1C-DE3A-A634BE0B4E95}"/>
              </a:ext>
            </a:extLst>
          </p:cNvPr>
          <p:cNvCxnSpPr>
            <a:cxnSpLocks/>
            <a:stCxn id="25" idx="1"/>
            <a:endCxn id="24" idx="2"/>
          </p:cNvCxnSpPr>
          <p:nvPr/>
        </p:nvCxnSpPr>
        <p:spPr>
          <a:xfrm flipH="1" flipV="1">
            <a:off x="4824242" y="3599924"/>
            <a:ext cx="664927" cy="769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E405DD9-C167-EA57-7004-0AE6CAA4B386}"/>
              </a:ext>
            </a:extLst>
          </p:cNvPr>
          <p:cNvCxnSpPr>
            <a:cxnSpLocks/>
            <a:stCxn id="26" idx="1"/>
            <a:endCxn id="25" idx="3"/>
          </p:cNvCxnSpPr>
          <p:nvPr/>
        </p:nvCxnSpPr>
        <p:spPr>
          <a:xfrm flipH="1">
            <a:off x="6125273" y="4369106"/>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8959078-9BB7-98B7-4197-DDEEA9FD7EA6}"/>
              </a:ext>
            </a:extLst>
          </p:cNvPr>
          <p:cNvCxnSpPr>
            <a:cxnSpLocks/>
            <a:stCxn id="27" idx="1"/>
            <a:endCxn id="24" idx="3"/>
          </p:cNvCxnSpPr>
          <p:nvPr/>
        </p:nvCxnSpPr>
        <p:spPr>
          <a:xfrm flipH="1">
            <a:off x="5142294" y="3362738"/>
            <a:ext cx="3468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箭头: 五边形 31">
            <a:extLst>
              <a:ext uri="{FF2B5EF4-FFF2-40B4-BE49-F238E27FC236}">
                <a16:creationId xmlns:a16="http://schemas.microsoft.com/office/drawing/2014/main" id="{FC1EDF22-D592-5883-D0D1-F91D033CF510}"/>
              </a:ext>
            </a:extLst>
          </p:cNvPr>
          <p:cNvSpPr/>
          <p:nvPr/>
        </p:nvSpPr>
        <p:spPr>
          <a:xfrm>
            <a:off x="5375397" y="2448519"/>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33" name="箭头: 五边形 32">
            <a:extLst>
              <a:ext uri="{FF2B5EF4-FFF2-40B4-BE49-F238E27FC236}">
                <a16:creationId xmlns:a16="http://schemas.microsoft.com/office/drawing/2014/main" id="{B6E31C91-CD16-2C86-EF83-87E8ADF22F8E}"/>
              </a:ext>
            </a:extLst>
          </p:cNvPr>
          <p:cNvSpPr/>
          <p:nvPr/>
        </p:nvSpPr>
        <p:spPr>
          <a:xfrm>
            <a:off x="6444866" y="4930039"/>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feature</a:t>
            </a:r>
            <a:endParaRPr lang="zh-CN" altLang="en-US" b="1" dirty="0">
              <a:latin typeface="+mj-lt"/>
            </a:endParaRPr>
          </a:p>
        </p:txBody>
      </p:sp>
      <p:cxnSp>
        <p:nvCxnSpPr>
          <p:cNvPr id="34" name="直接箭头连接符 33">
            <a:extLst>
              <a:ext uri="{FF2B5EF4-FFF2-40B4-BE49-F238E27FC236}">
                <a16:creationId xmlns:a16="http://schemas.microsoft.com/office/drawing/2014/main" id="{71834983-6233-21B8-252F-08DA5C3301BE}"/>
              </a:ext>
            </a:extLst>
          </p:cNvPr>
          <p:cNvCxnSpPr>
            <a:cxnSpLocks/>
            <a:stCxn id="32" idx="2"/>
            <a:endCxn id="27" idx="0"/>
          </p:cNvCxnSpPr>
          <p:nvPr/>
        </p:nvCxnSpPr>
        <p:spPr>
          <a:xfrm>
            <a:off x="5800626" y="2834156"/>
            <a:ext cx="6595" cy="2552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27E37D3-9293-D393-C6A8-F0F202EB8EC4}"/>
              </a:ext>
            </a:extLst>
          </p:cNvPr>
          <p:cNvCxnSpPr>
            <a:cxnSpLocks/>
            <a:stCxn id="33" idx="0"/>
            <a:endCxn id="26" idx="2"/>
          </p:cNvCxnSpPr>
          <p:nvPr/>
        </p:nvCxnSpPr>
        <p:spPr>
          <a:xfrm flipH="1" flipV="1">
            <a:off x="6852614" y="4606292"/>
            <a:ext cx="17481" cy="323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5576A121-1CFC-D52F-7FAA-A1D73546D128}"/>
              </a:ext>
            </a:extLst>
          </p:cNvPr>
          <p:cNvSpPr txBox="1"/>
          <p:nvPr/>
        </p:nvSpPr>
        <p:spPr>
          <a:xfrm>
            <a:off x="3810508" y="3629907"/>
            <a:ext cx="2086527" cy="369332"/>
          </a:xfrm>
          <a:prstGeom prst="rect">
            <a:avLst/>
          </a:prstGeom>
          <a:noFill/>
        </p:spPr>
        <p:txBody>
          <a:bodyPr wrap="square" rtlCol="0">
            <a:spAutoFit/>
          </a:bodyPr>
          <a:lstStyle/>
          <a:p>
            <a:r>
              <a:rPr lang="en-US" altLang="zh-CN" dirty="0"/>
              <a:t>(common ancestor)</a:t>
            </a:r>
            <a:endParaRPr lang="zh-CN" altLang="en-US" dirty="0"/>
          </a:p>
        </p:txBody>
      </p:sp>
      <p:sp>
        <p:nvSpPr>
          <p:cNvPr id="37" name="等腰三角形 36">
            <a:extLst>
              <a:ext uri="{FF2B5EF4-FFF2-40B4-BE49-F238E27FC236}">
                <a16:creationId xmlns:a16="http://schemas.microsoft.com/office/drawing/2014/main" id="{051DFC11-9323-81D9-9DBB-C7AF2764CE00}"/>
              </a:ext>
            </a:extLst>
          </p:cNvPr>
          <p:cNvSpPr/>
          <p:nvPr/>
        </p:nvSpPr>
        <p:spPr>
          <a:xfrm>
            <a:off x="5503640" y="4025873"/>
            <a:ext cx="593971" cy="546652"/>
          </a:xfrm>
          <a:prstGeom prst="triangl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96C0447A-2602-837A-377D-363BD1021B32}"/>
              </a:ext>
            </a:extLst>
          </p:cNvPr>
          <p:cNvSpPr/>
          <p:nvPr/>
        </p:nvSpPr>
        <p:spPr>
          <a:xfrm>
            <a:off x="6577743" y="4050408"/>
            <a:ext cx="593971" cy="546652"/>
          </a:xfrm>
          <a:prstGeom prst="triangl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510B1E7-E0C7-6B5B-5726-B210E4DD5A15}"/>
              </a:ext>
            </a:extLst>
          </p:cNvPr>
          <p:cNvSpPr txBox="1"/>
          <p:nvPr/>
        </p:nvSpPr>
        <p:spPr>
          <a:xfrm>
            <a:off x="4101688" y="5467248"/>
            <a:ext cx="3565863" cy="369332"/>
          </a:xfrm>
          <a:prstGeom prst="rect">
            <a:avLst/>
          </a:prstGeom>
          <a:noFill/>
        </p:spPr>
        <p:txBody>
          <a:bodyPr wrap="square" rtlCol="0">
            <a:spAutoFit/>
          </a:bodyPr>
          <a:lstStyle/>
          <a:p>
            <a:r>
              <a:rPr lang="en-US" altLang="zh-CN" dirty="0"/>
              <a:t>compute deltas from source branch</a:t>
            </a:r>
            <a:endParaRPr lang="zh-CN" altLang="en-US" dirty="0"/>
          </a:p>
        </p:txBody>
      </p:sp>
      <p:sp>
        <p:nvSpPr>
          <p:cNvPr id="41" name="流程图: 文档 40">
            <a:extLst>
              <a:ext uri="{FF2B5EF4-FFF2-40B4-BE49-F238E27FC236}">
                <a16:creationId xmlns:a16="http://schemas.microsoft.com/office/drawing/2014/main" id="{8FEA6007-F5DB-6157-FBA0-7B6E58E659AA}"/>
              </a:ext>
            </a:extLst>
          </p:cNvPr>
          <p:cNvSpPr/>
          <p:nvPr/>
        </p:nvSpPr>
        <p:spPr>
          <a:xfrm>
            <a:off x="6758953" y="3089412"/>
            <a:ext cx="636104" cy="546652"/>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C1</a:t>
            </a:r>
            <a:endParaRPr lang="zh-CN" altLang="en-US" b="1" dirty="0">
              <a:latin typeface="+mj-lt"/>
            </a:endParaRPr>
          </a:p>
        </p:txBody>
      </p:sp>
      <p:sp>
        <p:nvSpPr>
          <p:cNvPr id="42" name="流程图: 文档 41">
            <a:extLst>
              <a:ext uri="{FF2B5EF4-FFF2-40B4-BE49-F238E27FC236}">
                <a16:creationId xmlns:a16="http://schemas.microsoft.com/office/drawing/2014/main" id="{6E785743-2110-2F38-64E9-9D9B8BA3905D}"/>
              </a:ext>
            </a:extLst>
          </p:cNvPr>
          <p:cNvSpPr/>
          <p:nvPr/>
        </p:nvSpPr>
        <p:spPr>
          <a:xfrm>
            <a:off x="7643536" y="3089412"/>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C2</a:t>
            </a:r>
            <a:endParaRPr lang="zh-CN" altLang="en-US" b="1" dirty="0">
              <a:latin typeface="+mj-lt"/>
            </a:endParaRPr>
          </a:p>
        </p:txBody>
      </p:sp>
      <p:sp>
        <p:nvSpPr>
          <p:cNvPr id="43" name="流程图: 文档 42">
            <a:extLst>
              <a:ext uri="{FF2B5EF4-FFF2-40B4-BE49-F238E27FC236}">
                <a16:creationId xmlns:a16="http://schemas.microsoft.com/office/drawing/2014/main" id="{043D8E6E-A42E-DF43-B4A2-8D56662911A9}"/>
              </a:ext>
            </a:extLst>
          </p:cNvPr>
          <p:cNvSpPr/>
          <p:nvPr/>
        </p:nvSpPr>
        <p:spPr>
          <a:xfrm>
            <a:off x="8626515" y="4095780"/>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44" name="流程图: 文档 43">
            <a:extLst>
              <a:ext uri="{FF2B5EF4-FFF2-40B4-BE49-F238E27FC236}">
                <a16:creationId xmlns:a16="http://schemas.microsoft.com/office/drawing/2014/main" id="{D183A0B9-98DF-31DC-0441-25BE0BBEE81F}"/>
              </a:ext>
            </a:extLst>
          </p:cNvPr>
          <p:cNvSpPr/>
          <p:nvPr/>
        </p:nvSpPr>
        <p:spPr>
          <a:xfrm>
            <a:off x="9671908" y="4095780"/>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sp>
        <p:nvSpPr>
          <p:cNvPr id="45" name="流程图: 文档 44">
            <a:extLst>
              <a:ext uri="{FF2B5EF4-FFF2-40B4-BE49-F238E27FC236}">
                <a16:creationId xmlns:a16="http://schemas.microsoft.com/office/drawing/2014/main" id="{EAD706EE-988F-1B88-16D1-B7EB7BB1740C}"/>
              </a:ext>
            </a:extLst>
          </p:cNvPr>
          <p:cNvSpPr/>
          <p:nvPr/>
        </p:nvSpPr>
        <p:spPr>
          <a:xfrm>
            <a:off x="8721012" y="3077244"/>
            <a:ext cx="636104" cy="546652"/>
          </a:xfrm>
          <a:prstGeom prst="flowChartDocument">
            <a:avLst/>
          </a:prstGeom>
          <a:solidFill>
            <a:srgbClr val="8D0005"/>
          </a:solidFill>
          <a:ln w="1270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C4</a:t>
            </a:r>
            <a:endParaRPr lang="zh-CN" altLang="en-US" b="1" dirty="0">
              <a:latin typeface="+mj-lt"/>
            </a:endParaRPr>
          </a:p>
        </p:txBody>
      </p:sp>
      <p:cxnSp>
        <p:nvCxnSpPr>
          <p:cNvPr id="46" name="直接箭头连接符 45">
            <a:extLst>
              <a:ext uri="{FF2B5EF4-FFF2-40B4-BE49-F238E27FC236}">
                <a16:creationId xmlns:a16="http://schemas.microsoft.com/office/drawing/2014/main" id="{74CCAF02-3A78-9DDB-D7B3-FD400F823CE0}"/>
              </a:ext>
            </a:extLst>
          </p:cNvPr>
          <p:cNvCxnSpPr>
            <a:stCxn id="42" idx="1"/>
            <a:endCxn id="41" idx="3"/>
          </p:cNvCxnSpPr>
          <p:nvPr/>
        </p:nvCxnSpPr>
        <p:spPr>
          <a:xfrm flipH="1">
            <a:off x="7395057" y="3362738"/>
            <a:ext cx="2484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8753E32-ACD0-6CC2-8A2A-6175C24503F6}"/>
              </a:ext>
            </a:extLst>
          </p:cNvPr>
          <p:cNvCxnSpPr>
            <a:cxnSpLocks/>
            <a:stCxn id="43" idx="1"/>
            <a:endCxn id="42" idx="2"/>
          </p:cNvCxnSpPr>
          <p:nvPr/>
        </p:nvCxnSpPr>
        <p:spPr>
          <a:xfrm flipH="1" flipV="1">
            <a:off x="7961588" y="3599924"/>
            <a:ext cx="664927" cy="769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3C326D0-8FE7-5AE5-D05B-6A68E549ED49}"/>
              </a:ext>
            </a:extLst>
          </p:cNvPr>
          <p:cNvCxnSpPr>
            <a:cxnSpLocks/>
            <a:stCxn id="44" idx="1"/>
            <a:endCxn id="43" idx="3"/>
          </p:cNvCxnSpPr>
          <p:nvPr/>
        </p:nvCxnSpPr>
        <p:spPr>
          <a:xfrm flipH="1">
            <a:off x="9262619" y="4369106"/>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箭头: 五边形 49">
            <a:extLst>
              <a:ext uri="{FF2B5EF4-FFF2-40B4-BE49-F238E27FC236}">
                <a16:creationId xmlns:a16="http://schemas.microsoft.com/office/drawing/2014/main" id="{AB692ECD-D0CB-FA0D-2B43-FD356959EB52}"/>
              </a:ext>
            </a:extLst>
          </p:cNvPr>
          <p:cNvSpPr/>
          <p:nvPr/>
        </p:nvSpPr>
        <p:spPr>
          <a:xfrm>
            <a:off x="8628632" y="2431943"/>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master</a:t>
            </a:r>
            <a:endParaRPr lang="zh-CN" altLang="en-US" b="1" dirty="0">
              <a:latin typeface="+mj-lt"/>
            </a:endParaRPr>
          </a:p>
        </p:txBody>
      </p:sp>
      <p:sp>
        <p:nvSpPr>
          <p:cNvPr id="51" name="箭头: 五边形 50">
            <a:extLst>
              <a:ext uri="{FF2B5EF4-FFF2-40B4-BE49-F238E27FC236}">
                <a16:creationId xmlns:a16="http://schemas.microsoft.com/office/drawing/2014/main" id="{4DC28293-8785-E452-835D-6345C93CC255}"/>
              </a:ext>
            </a:extLst>
          </p:cNvPr>
          <p:cNvSpPr/>
          <p:nvPr/>
        </p:nvSpPr>
        <p:spPr>
          <a:xfrm>
            <a:off x="10820286" y="2441992"/>
            <a:ext cx="1043276" cy="385637"/>
          </a:xfrm>
          <a:prstGeom prst="homePlat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feature</a:t>
            </a:r>
            <a:endParaRPr lang="zh-CN" altLang="en-US" b="1" dirty="0">
              <a:latin typeface="+mj-lt"/>
            </a:endParaRPr>
          </a:p>
        </p:txBody>
      </p:sp>
      <p:cxnSp>
        <p:nvCxnSpPr>
          <p:cNvPr id="52" name="直接箭头连接符 51">
            <a:extLst>
              <a:ext uri="{FF2B5EF4-FFF2-40B4-BE49-F238E27FC236}">
                <a16:creationId xmlns:a16="http://schemas.microsoft.com/office/drawing/2014/main" id="{0F6BADBA-0F56-9988-22CC-1DCEB8290A5B}"/>
              </a:ext>
            </a:extLst>
          </p:cNvPr>
          <p:cNvCxnSpPr>
            <a:cxnSpLocks/>
          </p:cNvCxnSpPr>
          <p:nvPr/>
        </p:nvCxnSpPr>
        <p:spPr>
          <a:xfrm flipH="1">
            <a:off x="9076143" y="2834799"/>
            <a:ext cx="8781" cy="253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56C93B9-384B-17E9-C65E-D3595910798E}"/>
              </a:ext>
            </a:extLst>
          </p:cNvPr>
          <p:cNvCxnSpPr>
            <a:cxnSpLocks/>
            <a:endCxn id="61" idx="0"/>
          </p:cNvCxnSpPr>
          <p:nvPr/>
        </p:nvCxnSpPr>
        <p:spPr>
          <a:xfrm>
            <a:off x="11245515" y="2860881"/>
            <a:ext cx="5234" cy="2201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34068C98-01BD-C954-0448-EB7C5EC6B079}"/>
              </a:ext>
            </a:extLst>
          </p:cNvPr>
          <p:cNvSpPr txBox="1"/>
          <p:nvPr/>
        </p:nvSpPr>
        <p:spPr>
          <a:xfrm>
            <a:off x="6947854" y="3629907"/>
            <a:ext cx="2086527" cy="369332"/>
          </a:xfrm>
          <a:prstGeom prst="rect">
            <a:avLst/>
          </a:prstGeom>
          <a:noFill/>
        </p:spPr>
        <p:txBody>
          <a:bodyPr wrap="square" rtlCol="0">
            <a:spAutoFit/>
          </a:bodyPr>
          <a:lstStyle/>
          <a:p>
            <a:r>
              <a:rPr lang="en-US" altLang="zh-CN" dirty="0"/>
              <a:t>(common ancestor)</a:t>
            </a:r>
            <a:endParaRPr lang="zh-CN" altLang="en-US" dirty="0"/>
          </a:p>
        </p:txBody>
      </p:sp>
      <p:sp>
        <p:nvSpPr>
          <p:cNvPr id="57" name="文本框 56">
            <a:extLst>
              <a:ext uri="{FF2B5EF4-FFF2-40B4-BE49-F238E27FC236}">
                <a16:creationId xmlns:a16="http://schemas.microsoft.com/office/drawing/2014/main" id="{7810726A-3D22-F7D4-16D9-7F3C1B25BC92}"/>
              </a:ext>
            </a:extLst>
          </p:cNvPr>
          <p:cNvSpPr txBox="1"/>
          <p:nvPr/>
        </p:nvSpPr>
        <p:spPr>
          <a:xfrm>
            <a:off x="8240701" y="5467248"/>
            <a:ext cx="3565863" cy="369332"/>
          </a:xfrm>
          <a:prstGeom prst="rect">
            <a:avLst/>
          </a:prstGeom>
          <a:noFill/>
        </p:spPr>
        <p:txBody>
          <a:bodyPr wrap="square" rtlCol="0">
            <a:spAutoFit/>
          </a:bodyPr>
          <a:lstStyle/>
          <a:p>
            <a:r>
              <a:rPr lang="en-US" altLang="zh-CN" dirty="0"/>
              <a:t>apply deltas on the destination tip</a:t>
            </a:r>
            <a:endParaRPr lang="zh-CN" altLang="en-US" dirty="0"/>
          </a:p>
        </p:txBody>
      </p:sp>
      <p:sp>
        <p:nvSpPr>
          <p:cNvPr id="60" name="流程图: 文档 59">
            <a:extLst>
              <a:ext uri="{FF2B5EF4-FFF2-40B4-BE49-F238E27FC236}">
                <a16:creationId xmlns:a16="http://schemas.microsoft.com/office/drawing/2014/main" id="{7547C411-5837-F551-20F2-B4F0ABBD0422}"/>
              </a:ext>
            </a:extLst>
          </p:cNvPr>
          <p:cNvSpPr/>
          <p:nvPr/>
        </p:nvSpPr>
        <p:spPr>
          <a:xfrm>
            <a:off x="9838184" y="3081036"/>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C3’</a:t>
            </a:r>
            <a:endParaRPr lang="zh-CN" altLang="en-US" b="1" dirty="0">
              <a:latin typeface="+mj-lt"/>
            </a:endParaRPr>
          </a:p>
        </p:txBody>
      </p:sp>
      <p:sp>
        <p:nvSpPr>
          <p:cNvPr id="61" name="流程图: 文档 60">
            <a:extLst>
              <a:ext uri="{FF2B5EF4-FFF2-40B4-BE49-F238E27FC236}">
                <a16:creationId xmlns:a16="http://schemas.microsoft.com/office/drawing/2014/main" id="{6F1234B2-2EF7-A0F7-E93F-5BB8E099355D}"/>
              </a:ext>
            </a:extLst>
          </p:cNvPr>
          <p:cNvSpPr/>
          <p:nvPr/>
        </p:nvSpPr>
        <p:spPr>
          <a:xfrm>
            <a:off x="10932697" y="3081036"/>
            <a:ext cx="636104" cy="546652"/>
          </a:xfrm>
          <a:prstGeom prst="flowChartDocument">
            <a:avLst/>
          </a:prstGeom>
          <a:solidFill>
            <a:srgbClr val="8D0005"/>
          </a:solidFill>
          <a:ln w="38100">
            <a:solidFill>
              <a:srgbClr val="FF53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C5’</a:t>
            </a:r>
            <a:endParaRPr lang="zh-CN" altLang="en-US" b="1" dirty="0">
              <a:latin typeface="+mj-lt"/>
            </a:endParaRPr>
          </a:p>
        </p:txBody>
      </p:sp>
      <p:cxnSp>
        <p:nvCxnSpPr>
          <p:cNvPr id="62" name="直接箭头连接符 61">
            <a:extLst>
              <a:ext uri="{FF2B5EF4-FFF2-40B4-BE49-F238E27FC236}">
                <a16:creationId xmlns:a16="http://schemas.microsoft.com/office/drawing/2014/main" id="{A22392AC-6293-368F-8E74-5929435D99D5}"/>
              </a:ext>
            </a:extLst>
          </p:cNvPr>
          <p:cNvCxnSpPr>
            <a:cxnSpLocks/>
            <a:stCxn id="61" idx="1"/>
            <a:endCxn id="60" idx="3"/>
          </p:cNvCxnSpPr>
          <p:nvPr/>
        </p:nvCxnSpPr>
        <p:spPr>
          <a:xfrm flipH="1">
            <a:off x="10474288" y="3354362"/>
            <a:ext cx="45840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50629C14-1AD7-FB9E-5F83-A6F27A868631}"/>
              </a:ext>
            </a:extLst>
          </p:cNvPr>
          <p:cNvCxnSpPr>
            <a:cxnSpLocks/>
          </p:cNvCxnSpPr>
          <p:nvPr/>
        </p:nvCxnSpPr>
        <p:spPr>
          <a:xfrm flipH="1">
            <a:off x="8289006" y="3336277"/>
            <a:ext cx="40928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9F24A70-43A0-B0B3-0CBF-0AFB44EDA2EE}"/>
              </a:ext>
            </a:extLst>
          </p:cNvPr>
          <p:cNvSpPr txBox="1"/>
          <p:nvPr/>
        </p:nvSpPr>
        <p:spPr>
          <a:xfrm>
            <a:off x="264648" y="1021420"/>
            <a:ext cx="11589179" cy="1015663"/>
          </a:xfrm>
          <a:prstGeom prst="rect">
            <a:avLst/>
          </a:prstGeom>
          <a:noFill/>
        </p:spPr>
        <p:txBody>
          <a:bodyPr wrap="square" rtlCol="0">
            <a:spAutoFit/>
          </a:bodyPr>
          <a:lstStyle/>
          <a:p>
            <a:pPr algn="just"/>
            <a:r>
              <a:rPr lang="en-US" altLang="zh-CN" sz="2000" dirty="0">
                <a:solidFill>
                  <a:srgbClr val="8D0005"/>
                </a:solidFill>
                <a:latin typeface="+mj-lt"/>
              </a:rPr>
              <a:t>git rebase branch2 [branch1]</a:t>
            </a:r>
          </a:p>
          <a:p>
            <a:r>
              <a:rPr lang="en-US" altLang="zh-CN" sz="2000" i="1" dirty="0"/>
              <a:t>Used to apply a sequence of commits from one branch onto another</a:t>
            </a:r>
          </a:p>
          <a:p>
            <a:r>
              <a:rPr lang="en-US" altLang="zh-CN" sz="2000" i="1" dirty="0"/>
              <a:t>It </a:t>
            </a:r>
            <a:r>
              <a:rPr lang="en-US" altLang="zh-CN" sz="2000" b="1" i="1" u="sng" dirty="0"/>
              <a:t>moves the entire branch(branch1 or current branch)</a:t>
            </a:r>
            <a:r>
              <a:rPr lang="en-US" altLang="zh-CN" sz="2000" i="1" dirty="0"/>
              <a:t> to begin on top of the destination branch(branch2)</a:t>
            </a:r>
            <a:endParaRPr lang="zh-CN" altLang="en-US" sz="2000" i="1" dirty="0"/>
          </a:p>
        </p:txBody>
      </p:sp>
      <p:cxnSp>
        <p:nvCxnSpPr>
          <p:cNvPr id="22" name="直接箭头连接符 21">
            <a:extLst>
              <a:ext uri="{FF2B5EF4-FFF2-40B4-BE49-F238E27FC236}">
                <a16:creationId xmlns:a16="http://schemas.microsoft.com/office/drawing/2014/main" id="{78A55729-9EE6-42DE-FC4B-B9A2661BA729}"/>
              </a:ext>
            </a:extLst>
          </p:cNvPr>
          <p:cNvCxnSpPr>
            <a:cxnSpLocks/>
            <a:stCxn id="60" idx="1"/>
            <a:endCxn id="45" idx="3"/>
          </p:cNvCxnSpPr>
          <p:nvPr/>
        </p:nvCxnSpPr>
        <p:spPr>
          <a:xfrm flipH="1" flipV="1">
            <a:off x="9357116" y="3350570"/>
            <a:ext cx="481068" cy="37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594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FDECE-3CCA-E34E-8AF5-9CB59AECF1C7}"/>
              </a:ext>
            </a:extLst>
          </p:cNvPr>
          <p:cNvSpPr>
            <a:spLocks noGrp="1"/>
          </p:cNvSpPr>
          <p:nvPr>
            <p:ph type="title"/>
          </p:nvPr>
        </p:nvSpPr>
        <p:spPr/>
        <p:txBody>
          <a:bodyPr/>
          <a:lstStyle/>
          <a:p>
            <a:r>
              <a:rPr kumimoji="1" lang="en-US" altLang="zh-CN"/>
              <a:t>Outline</a:t>
            </a:r>
            <a:endParaRPr kumimoji="1" lang="zh-CN" altLang="en-US"/>
          </a:p>
        </p:txBody>
      </p:sp>
      <p:sp>
        <p:nvSpPr>
          <p:cNvPr id="3" name="文本框 2">
            <a:extLst>
              <a:ext uri="{FF2B5EF4-FFF2-40B4-BE49-F238E27FC236}">
                <a16:creationId xmlns:a16="http://schemas.microsoft.com/office/drawing/2014/main" id="{17F12DB0-BF05-6045-88D3-54CFDF07BAE5}"/>
              </a:ext>
            </a:extLst>
          </p:cNvPr>
          <p:cNvSpPr txBox="1"/>
          <p:nvPr/>
        </p:nvSpPr>
        <p:spPr>
          <a:xfrm>
            <a:off x="835796" y="2028826"/>
            <a:ext cx="4864024" cy="2554545"/>
          </a:xfrm>
          <a:prstGeom prst="rect">
            <a:avLst/>
          </a:prstGeom>
          <a:noFill/>
        </p:spPr>
        <p:txBody>
          <a:bodyPr wrap="none" rtlCol="0">
            <a:spAutoFit/>
          </a:bodyPr>
          <a:lstStyle/>
          <a:p>
            <a:pPr marL="457200" indent="-457200">
              <a:buFont typeface="Arial" panose="020B0604020202020204" pitchFamily="34" charset="0"/>
              <a:buChar char="•"/>
            </a:pPr>
            <a:r>
              <a:rPr kumimoji="1" lang="en-US" altLang="zh-CN" sz="3200" dirty="0">
                <a:solidFill>
                  <a:schemeClr val="bg1">
                    <a:lumMod val="75000"/>
                  </a:schemeClr>
                </a:solidFill>
              </a:rPr>
              <a:t>Git and GitHub</a:t>
            </a:r>
          </a:p>
          <a:p>
            <a:pPr marL="457200" indent="-457200">
              <a:buFont typeface="Arial" panose="020B0604020202020204" pitchFamily="34" charset="0"/>
              <a:buChar char="•"/>
            </a:pPr>
            <a:r>
              <a:rPr kumimoji="1" lang="en-US" altLang="zh-CN" sz="3200" dirty="0">
                <a:solidFill>
                  <a:schemeClr val="bg1">
                    <a:lumMod val="75000"/>
                  </a:schemeClr>
                </a:solidFill>
              </a:rPr>
              <a:t>Basic Concept</a:t>
            </a:r>
          </a:p>
          <a:p>
            <a:pPr marL="457200" indent="-457200">
              <a:buFont typeface="Arial" panose="020B0604020202020204" pitchFamily="34" charset="0"/>
              <a:buChar char="•"/>
            </a:pPr>
            <a:r>
              <a:rPr kumimoji="1" lang="en-US" altLang="zh-CN" sz="3200" dirty="0">
                <a:solidFill>
                  <a:schemeClr val="bg1">
                    <a:lumMod val="75000"/>
                  </a:schemeClr>
                </a:solidFill>
              </a:rPr>
              <a:t>﻿Basic Usage</a:t>
            </a:r>
          </a:p>
          <a:p>
            <a:pPr marL="457200" indent="-457200">
              <a:buFont typeface="Arial" panose="020B0604020202020204" pitchFamily="34" charset="0"/>
              <a:buChar char="•"/>
            </a:pPr>
            <a:r>
              <a:rPr kumimoji="1" lang="en-US" altLang="zh-CN" sz="3200" dirty="0">
                <a:solidFill>
                  <a:schemeClr val="bg1">
                    <a:lumMod val="75000"/>
                  </a:schemeClr>
                </a:solidFill>
              </a:rPr>
              <a:t>Branch Management</a:t>
            </a:r>
          </a:p>
          <a:p>
            <a:pPr marL="457200" indent="-457200">
              <a:buFont typeface="Arial" panose="020B0604020202020204" pitchFamily="34" charset="0"/>
              <a:buChar char="•"/>
            </a:pPr>
            <a:r>
              <a:rPr kumimoji="1" lang="en-US" altLang="zh-CN" sz="3200" dirty="0"/>
              <a:t>Interaction With Remotes</a:t>
            </a:r>
          </a:p>
        </p:txBody>
      </p:sp>
    </p:spTree>
    <p:extLst>
      <p:ext uri="{BB962C8B-B14F-4D97-AF65-F5344CB8AC3E}">
        <p14:creationId xmlns:p14="http://schemas.microsoft.com/office/powerpoint/2010/main" val="3709545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3A57D-8D3F-2378-7268-FFFE7093D785}"/>
              </a:ext>
            </a:extLst>
          </p:cNvPr>
          <p:cNvSpPr>
            <a:spLocks noGrp="1"/>
          </p:cNvSpPr>
          <p:nvPr>
            <p:ph type="title"/>
          </p:nvPr>
        </p:nvSpPr>
        <p:spPr/>
        <p:txBody>
          <a:bodyPr/>
          <a:lstStyle/>
          <a:p>
            <a:r>
              <a:rPr lang="en-US" altLang="zh-CN" dirty="0"/>
              <a:t>Commands with Remotes</a:t>
            </a:r>
            <a:endParaRPr lang="zh-CN" altLang="en-US" dirty="0"/>
          </a:p>
        </p:txBody>
      </p:sp>
      <p:sp>
        <p:nvSpPr>
          <p:cNvPr id="3" name="文本框 2">
            <a:extLst>
              <a:ext uri="{FF2B5EF4-FFF2-40B4-BE49-F238E27FC236}">
                <a16:creationId xmlns:a16="http://schemas.microsoft.com/office/drawing/2014/main" id="{7C994CD8-FF52-F5CA-7443-17310D673380}"/>
              </a:ext>
            </a:extLst>
          </p:cNvPr>
          <p:cNvSpPr txBox="1"/>
          <p:nvPr/>
        </p:nvSpPr>
        <p:spPr>
          <a:xfrm>
            <a:off x="500737" y="1161077"/>
            <a:ext cx="6181725" cy="369332"/>
          </a:xfrm>
          <a:prstGeom prst="rect">
            <a:avLst/>
          </a:prstGeom>
          <a:noFill/>
        </p:spPr>
        <p:txBody>
          <a:bodyPr wrap="square" rtlCol="0">
            <a:spAutoFit/>
          </a:bodyPr>
          <a:lstStyle/>
          <a:p>
            <a:r>
              <a:rPr lang="en-US" altLang="zh-CN" dirty="0"/>
              <a:t>show your remotes:</a:t>
            </a:r>
            <a:endParaRPr lang="zh-CN" altLang="en-US" dirty="0"/>
          </a:p>
        </p:txBody>
      </p:sp>
      <p:grpSp>
        <p:nvGrpSpPr>
          <p:cNvPr id="4" name="组合 3">
            <a:extLst>
              <a:ext uri="{FF2B5EF4-FFF2-40B4-BE49-F238E27FC236}">
                <a16:creationId xmlns:a16="http://schemas.microsoft.com/office/drawing/2014/main" id="{DE969D47-B7D7-24C3-5B93-0E9A522D3629}"/>
              </a:ext>
            </a:extLst>
          </p:cNvPr>
          <p:cNvGrpSpPr/>
          <p:nvPr/>
        </p:nvGrpSpPr>
        <p:grpSpPr>
          <a:xfrm>
            <a:off x="649734" y="1616508"/>
            <a:ext cx="5464629" cy="619203"/>
            <a:chOff x="566056" y="1629654"/>
            <a:chExt cx="6585240" cy="619203"/>
          </a:xfrm>
        </p:grpSpPr>
        <p:sp>
          <p:nvSpPr>
            <p:cNvPr id="5" name="矩形: 圆角 4">
              <a:extLst>
                <a:ext uri="{FF2B5EF4-FFF2-40B4-BE49-F238E27FC236}">
                  <a16:creationId xmlns:a16="http://schemas.microsoft.com/office/drawing/2014/main" id="{3A254595-C4C9-FCA2-4862-7AD33E5B1CC2}"/>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A5B34E6-3844-BF3B-684B-CD9A5ED5897F}"/>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remote</a:t>
              </a:r>
              <a:endParaRPr lang="zh-CN" altLang="en-US" dirty="0"/>
            </a:p>
          </p:txBody>
        </p:sp>
      </p:grpSp>
      <p:sp>
        <p:nvSpPr>
          <p:cNvPr id="8" name="文本框 7">
            <a:extLst>
              <a:ext uri="{FF2B5EF4-FFF2-40B4-BE49-F238E27FC236}">
                <a16:creationId xmlns:a16="http://schemas.microsoft.com/office/drawing/2014/main" id="{DE7C7DC7-0EBE-9436-4142-B005D52384A8}"/>
              </a:ext>
            </a:extLst>
          </p:cNvPr>
          <p:cNvSpPr txBox="1"/>
          <p:nvPr/>
        </p:nvSpPr>
        <p:spPr>
          <a:xfrm>
            <a:off x="500737" y="2396066"/>
            <a:ext cx="6181725" cy="369332"/>
          </a:xfrm>
          <a:prstGeom prst="rect">
            <a:avLst/>
          </a:prstGeom>
          <a:noFill/>
        </p:spPr>
        <p:txBody>
          <a:bodyPr wrap="square" rtlCol="0">
            <a:spAutoFit/>
          </a:bodyPr>
          <a:lstStyle/>
          <a:p>
            <a:r>
              <a:rPr lang="en-US" altLang="zh-CN" dirty="0"/>
              <a:t>add remote repositories:</a:t>
            </a:r>
            <a:endParaRPr lang="zh-CN" altLang="en-US" dirty="0"/>
          </a:p>
        </p:txBody>
      </p:sp>
      <p:grpSp>
        <p:nvGrpSpPr>
          <p:cNvPr id="9" name="组合 8">
            <a:extLst>
              <a:ext uri="{FF2B5EF4-FFF2-40B4-BE49-F238E27FC236}">
                <a16:creationId xmlns:a16="http://schemas.microsoft.com/office/drawing/2014/main" id="{57063069-0B0C-44AF-B3F9-45635122626B}"/>
              </a:ext>
            </a:extLst>
          </p:cNvPr>
          <p:cNvGrpSpPr/>
          <p:nvPr/>
        </p:nvGrpSpPr>
        <p:grpSpPr>
          <a:xfrm>
            <a:off x="649734" y="2851497"/>
            <a:ext cx="5464629" cy="619203"/>
            <a:chOff x="566056" y="1629654"/>
            <a:chExt cx="6585240" cy="619203"/>
          </a:xfrm>
        </p:grpSpPr>
        <p:sp>
          <p:nvSpPr>
            <p:cNvPr id="10" name="矩形: 圆角 9">
              <a:extLst>
                <a:ext uri="{FF2B5EF4-FFF2-40B4-BE49-F238E27FC236}">
                  <a16:creationId xmlns:a16="http://schemas.microsoft.com/office/drawing/2014/main" id="{980FC996-1AC0-88D9-0EEA-3EEC14A6F763}"/>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E8C791D-2AA0-CD6D-1361-6376D66C5A76}"/>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remote add</a:t>
              </a:r>
              <a:endParaRPr lang="zh-CN" altLang="en-US" dirty="0"/>
            </a:p>
          </p:txBody>
        </p:sp>
      </p:grpSp>
      <p:sp>
        <p:nvSpPr>
          <p:cNvPr id="12" name="文本框 11">
            <a:extLst>
              <a:ext uri="{FF2B5EF4-FFF2-40B4-BE49-F238E27FC236}">
                <a16:creationId xmlns:a16="http://schemas.microsoft.com/office/drawing/2014/main" id="{F7E40A32-6C7A-F788-7857-D2A7670A948E}"/>
              </a:ext>
            </a:extLst>
          </p:cNvPr>
          <p:cNvSpPr txBox="1"/>
          <p:nvPr/>
        </p:nvSpPr>
        <p:spPr>
          <a:xfrm>
            <a:off x="500737" y="3669387"/>
            <a:ext cx="6181725" cy="369332"/>
          </a:xfrm>
          <a:prstGeom prst="rect">
            <a:avLst/>
          </a:prstGeom>
          <a:noFill/>
        </p:spPr>
        <p:txBody>
          <a:bodyPr wrap="square" rtlCol="0">
            <a:spAutoFit/>
          </a:bodyPr>
          <a:lstStyle/>
          <a:p>
            <a:r>
              <a:rPr lang="en-US" altLang="zh-CN" dirty="0"/>
              <a:t>get data from your remote projects:</a:t>
            </a:r>
            <a:endParaRPr lang="zh-CN" altLang="en-US" dirty="0"/>
          </a:p>
        </p:txBody>
      </p:sp>
      <p:grpSp>
        <p:nvGrpSpPr>
          <p:cNvPr id="13" name="组合 12">
            <a:extLst>
              <a:ext uri="{FF2B5EF4-FFF2-40B4-BE49-F238E27FC236}">
                <a16:creationId xmlns:a16="http://schemas.microsoft.com/office/drawing/2014/main" id="{021C0DEE-7E93-5E1F-011B-C67435FABA84}"/>
              </a:ext>
            </a:extLst>
          </p:cNvPr>
          <p:cNvGrpSpPr/>
          <p:nvPr/>
        </p:nvGrpSpPr>
        <p:grpSpPr>
          <a:xfrm>
            <a:off x="649734" y="4124818"/>
            <a:ext cx="5464629" cy="619203"/>
            <a:chOff x="566056" y="1629654"/>
            <a:chExt cx="6585240" cy="619203"/>
          </a:xfrm>
        </p:grpSpPr>
        <p:sp>
          <p:nvSpPr>
            <p:cNvPr id="14" name="矩形: 圆角 13">
              <a:extLst>
                <a:ext uri="{FF2B5EF4-FFF2-40B4-BE49-F238E27FC236}">
                  <a16:creationId xmlns:a16="http://schemas.microsoft.com/office/drawing/2014/main" id="{09684403-EBFF-E549-0B1E-9CEBFACC5BED}"/>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8C0D7B2-E4A8-2BCB-60CA-8C0CCEDF4C54}"/>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fetch &lt;remote&gt;</a:t>
              </a:r>
              <a:endParaRPr lang="zh-CN" altLang="en-US" dirty="0"/>
            </a:p>
          </p:txBody>
        </p:sp>
      </p:grpSp>
      <p:sp>
        <p:nvSpPr>
          <p:cNvPr id="16" name="文本框 15">
            <a:extLst>
              <a:ext uri="{FF2B5EF4-FFF2-40B4-BE49-F238E27FC236}">
                <a16:creationId xmlns:a16="http://schemas.microsoft.com/office/drawing/2014/main" id="{0318B37E-8BF8-9130-E048-5F0826C6D1E0}"/>
              </a:ext>
            </a:extLst>
          </p:cNvPr>
          <p:cNvSpPr txBox="1"/>
          <p:nvPr/>
        </p:nvSpPr>
        <p:spPr>
          <a:xfrm>
            <a:off x="500737" y="4881511"/>
            <a:ext cx="6181725" cy="369332"/>
          </a:xfrm>
          <a:prstGeom prst="rect">
            <a:avLst/>
          </a:prstGeom>
          <a:noFill/>
        </p:spPr>
        <p:txBody>
          <a:bodyPr wrap="square" rtlCol="0">
            <a:spAutoFit/>
          </a:bodyPr>
          <a:lstStyle/>
          <a:p>
            <a:r>
              <a:rPr lang="en-US" altLang="zh-CN" dirty="0"/>
              <a:t>get data and merge it into your work:</a:t>
            </a:r>
            <a:endParaRPr lang="zh-CN" altLang="en-US" dirty="0"/>
          </a:p>
        </p:txBody>
      </p:sp>
      <p:grpSp>
        <p:nvGrpSpPr>
          <p:cNvPr id="17" name="组合 16">
            <a:extLst>
              <a:ext uri="{FF2B5EF4-FFF2-40B4-BE49-F238E27FC236}">
                <a16:creationId xmlns:a16="http://schemas.microsoft.com/office/drawing/2014/main" id="{26C97D3D-0612-B284-7F84-21BDBC0C5DB9}"/>
              </a:ext>
            </a:extLst>
          </p:cNvPr>
          <p:cNvGrpSpPr/>
          <p:nvPr/>
        </p:nvGrpSpPr>
        <p:grpSpPr>
          <a:xfrm>
            <a:off x="649734" y="5336942"/>
            <a:ext cx="5464629" cy="619203"/>
            <a:chOff x="566056" y="1629654"/>
            <a:chExt cx="6585240" cy="619203"/>
          </a:xfrm>
        </p:grpSpPr>
        <p:sp>
          <p:nvSpPr>
            <p:cNvPr id="18" name="矩形: 圆角 17">
              <a:extLst>
                <a:ext uri="{FF2B5EF4-FFF2-40B4-BE49-F238E27FC236}">
                  <a16:creationId xmlns:a16="http://schemas.microsoft.com/office/drawing/2014/main" id="{D78FA4D3-4D49-77D1-7B07-E9AECF3E7615}"/>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52F5793-0364-8265-C50E-699698118541}"/>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pull &lt;remote&gt;</a:t>
              </a:r>
              <a:endParaRPr lang="zh-CN" altLang="en-US" dirty="0"/>
            </a:p>
          </p:txBody>
        </p:sp>
      </p:grpSp>
      <p:sp>
        <p:nvSpPr>
          <p:cNvPr id="20" name="文本框 19">
            <a:extLst>
              <a:ext uri="{FF2B5EF4-FFF2-40B4-BE49-F238E27FC236}">
                <a16:creationId xmlns:a16="http://schemas.microsoft.com/office/drawing/2014/main" id="{0D90FEF1-78F6-DA24-11AE-1BDFC6330183}"/>
              </a:ext>
            </a:extLst>
          </p:cNvPr>
          <p:cNvSpPr txBox="1"/>
          <p:nvPr/>
        </p:nvSpPr>
        <p:spPr>
          <a:xfrm>
            <a:off x="6218249" y="1161077"/>
            <a:ext cx="6181725" cy="369332"/>
          </a:xfrm>
          <a:prstGeom prst="rect">
            <a:avLst/>
          </a:prstGeom>
          <a:noFill/>
        </p:spPr>
        <p:txBody>
          <a:bodyPr wrap="square" rtlCol="0">
            <a:spAutoFit/>
          </a:bodyPr>
          <a:lstStyle/>
          <a:p>
            <a:r>
              <a:rPr lang="en-US" altLang="zh-CN" dirty="0"/>
              <a:t>push to your remote:</a:t>
            </a:r>
            <a:endParaRPr lang="zh-CN" altLang="en-US" dirty="0"/>
          </a:p>
        </p:txBody>
      </p:sp>
      <p:grpSp>
        <p:nvGrpSpPr>
          <p:cNvPr id="21" name="组合 20">
            <a:extLst>
              <a:ext uri="{FF2B5EF4-FFF2-40B4-BE49-F238E27FC236}">
                <a16:creationId xmlns:a16="http://schemas.microsoft.com/office/drawing/2014/main" id="{E265A788-94A1-0F61-21E6-C30EEB4A70EF}"/>
              </a:ext>
            </a:extLst>
          </p:cNvPr>
          <p:cNvGrpSpPr/>
          <p:nvPr/>
        </p:nvGrpSpPr>
        <p:grpSpPr>
          <a:xfrm>
            <a:off x="6367246" y="1616508"/>
            <a:ext cx="5464629" cy="619203"/>
            <a:chOff x="566056" y="1629654"/>
            <a:chExt cx="6585240" cy="619203"/>
          </a:xfrm>
        </p:grpSpPr>
        <p:sp>
          <p:nvSpPr>
            <p:cNvPr id="22" name="矩形: 圆角 21">
              <a:extLst>
                <a:ext uri="{FF2B5EF4-FFF2-40B4-BE49-F238E27FC236}">
                  <a16:creationId xmlns:a16="http://schemas.microsoft.com/office/drawing/2014/main" id="{8F2F4F77-EF90-72FE-3B98-005A54BF7B61}"/>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F438A17-91A6-4F2D-A987-4A9015640AF4}"/>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push &lt;remote&gt; &lt;branch&gt;</a:t>
              </a:r>
              <a:endParaRPr lang="zh-CN" altLang="en-US" dirty="0"/>
            </a:p>
          </p:txBody>
        </p:sp>
      </p:grpSp>
      <p:sp>
        <p:nvSpPr>
          <p:cNvPr id="24" name="文本框 23">
            <a:extLst>
              <a:ext uri="{FF2B5EF4-FFF2-40B4-BE49-F238E27FC236}">
                <a16:creationId xmlns:a16="http://schemas.microsoft.com/office/drawing/2014/main" id="{B98B556A-8EB4-036A-29D7-EA04DE1C382F}"/>
              </a:ext>
            </a:extLst>
          </p:cNvPr>
          <p:cNvSpPr txBox="1"/>
          <p:nvPr/>
        </p:nvSpPr>
        <p:spPr>
          <a:xfrm>
            <a:off x="6218249" y="2445501"/>
            <a:ext cx="6181725" cy="369332"/>
          </a:xfrm>
          <a:prstGeom prst="rect">
            <a:avLst/>
          </a:prstGeom>
          <a:noFill/>
        </p:spPr>
        <p:txBody>
          <a:bodyPr wrap="square" rtlCol="0">
            <a:spAutoFit/>
          </a:bodyPr>
          <a:lstStyle/>
          <a:p>
            <a:r>
              <a:rPr lang="en-US" altLang="zh-CN" dirty="0"/>
              <a:t>inspect a remote:</a:t>
            </a:r>
            <a:endParaRPr lang="zh-CN" altLang="en-US" dirty="0"/>
          </a:p>
        </p:txBody>
      </p:sp>
      <p:grpSp>
        <p:nvGrpSpPr>
          <p:cNvPr id="25" name="组合 24">
            <a:extLst>
              <a:ext uri="{FF2B5EF4-FFF2-40B4-BE49-F238E27FC236}">
                <a16:creationId xmlns:a16="http://schemas.microsoft.com/office/drawing/2014/main" id="{01A6737B-657D-4650-6090-C48129B85615}"/>
              </a:ext>
            </a:extLst>
          </p:cNvPr>
          <p:cNvGrpSpPr/>
          <p:nvPr/>
        </p:nvGrpSpPr>
        <p:grpSpPr>
          <a:xfrm>
            <a:off x="6367246" y="2900932"/>
            <a:ext cx="5464629" cy="619203"/>
            <a:chOff x="566056" y="1629654"/>
            <a:chExt cx="6585240" cy="619203"/>
          </a:xfrm>
        </p:grpSpPr>
        <p:sp>
          <p:nvSpPr>
            <p:cNvPr id="26" name="矩形: 圆角 25">
              <a:extLst>
                <a:ext uri="{FF2B5EF4-FFF2-40B4-BE49-F238E27FC236}">
                  <a16:creationId xmlns:a16="http://schemas.microsoft.com/office/drawing/2014/main" id="{47B87CC1-DD5D-B04D-6D28-4345D91ABAE5}"/>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A9783C2-39A1-9DBA-5794-97091B5284A5}"/>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remote show origin</a:t>
              </a:r>
              <a:endParaRPr lang="zh-CN" altLang="en-US" dirty="0"/>
            </a:p>
          </p:txBody>
        </p:sp>
      </p:grpSp>
      <p:sp>
        <p:nvSpPr>
          <p:cNvPr id="28" name="文本框 27">
            <a:extLst>
              <a:ext uri="{FF2B5EF4-FFF2-40B4-BE49-F238E27FC236}">
                <a16:creationId xmlns:a16="http://schemas.microsoft.com/office/drawing/2014/main" id="{30584509-56BD-5DF3-70DF-9D681DE7D618}"/>
              </a:ext>
            </a:extLst>
          </p:cNvPr>
          <p:cNvSpPr txBox="1"/>
          <p:nvPr/>
        </p:nvSpPr>
        <p:spPr>
          <a:xfrm>
            <a:off x="6218249" y="3669387"/>
            <a:ext cx="6181725" cy="369332"/>
          </a:xfrm>
          <a:prstGeom prst="rect">
            <a:avLst/>
          </a:prstGeom>
          <a:noFill/>
        </p:spPr>
        <p:txBody>
          <a:bodyPr wrap="square" rtlCol="0">
            <a:spAutoFit/>
          </a:bodyPr>
          <a:lstStyle/>
          <a:p>
            <a:r>
              <a:rPr lang="en-US" altLang="zh-CN" dirty="0"/>
              <a:t>rename and remove remotes</a:t>
            </a:r>
            <a:endParaRPr lang="zh-CN" altLang="en-US" dirty="0"/>
          </a:p>
        </p:txBody>
      </p:sp>
      <p:grpSp>
        <p:nvGrpSpPr>
          <p:cNvPr id="29" name="组合 28">
            <a:extLst>
              <a:ext uri="{FF2B5EF4-FFF2-40B4-BE49-F238E27FC236}">
                <a16:creationId xmlns:a16="http://schemas.microsoft.com/office/drawing/2014/main" id="{7E653355-073E-A58B-E154-7605253C1061}"/>
              </a:ext>
            </a:extLst>
          </p:cNvPr>
          <p:cNvGrpSpPr/>
          <p:nvPr/>
        </p:nvGrpSpPr>
        <p:grpSpPr>
          <a:xfrm>
            <a:off x="6367246" y="4124818"/>
            <a:ext cx="5464629" cy="619203"/>
            <a:chOff x="566056" y="1629654"/>
            <a:chExt cx="6585240" cy="619203"/>
          </a:xfrm>
        </p:grpSpPr>
        <p:sp>
          <p:nvSpPr>
            <p:cNvPr id="30" name="矩形: 圆角 29">
              <a:extLst>
                <a:ext uri="{FF2B5EF4-FFF2-40B4-BE49-F238E27FC236}">
                  <a16:creationId xmlns:a16="http://schemas.microsoft.com/office/drawing/2014/main" id="{6F3C927E-FE90-96CA-E814-7BD35C616A34}"/>
                </a:ext>
              </a:extLst>
            </p:cNvPr>
            <p:cNvSpPr/>
            <p:nvPr/>
          </p:nvSpPr>
          <p:spPr>
            <a:xfrm>
              <a:off x="566056" y="1629654"/>
              <a:ext cx="6585238" cy="619203"/>
            </a:xfrm>
            <a:prstGeom prst="roundRect">
              <a:avLst/>
            </a:prstGeom>
            <a:solidFill>
              <a:schemeClr val="bg1">
                <a:lumMod val="95000"/>
              </a:schemeClr>
            </a:solidFill>
            <a:ln w="25400">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1E5E1F1-3B62-1AF9-1C4F-5A4B3B2EEF4C}"/>
                </a:ext>
              </a:extLst>
            </p:cNvPr>
            <p:cNvSpPr txBox="1"/>
            <p:nvPr/>
          </p:nvSpPr>
          <p:spPr>
            <a:xfrm>
              <a:off x="820217" y="1761630"/>
              <a:ext cx="6331079" cy="369332"/>
            </a:xfrm>
            <a:prstGeom prst="rect">
              <a:avLst/>
            </a:prstGeom>
            <a:noFill/>
          </p:spPr>
          <p:txBody>
            <a:bodyPr wrap="square" rtlCol="0">
              <a:spAutoFit/>
            </a:bodyPr>
            <a:lstStyle/>
            <a:p>
              <a:pPr algn="just"/>
              <a:r>
                <a:rPr lang="en-US" altLang="zh-CN" dirty="0">
                  <a:solidFill>
                    <a:srgbClr val="8D0005"/>
                  </a:solidFill>
                  <a:latin typeface="+mj-lt"/>
                </a:rPr>
                <a:t>git remote rename</a:t>
              </a:r>
              <a:endParaRPr lang="zh-CN" altLang="en-US" dirty="0"/>
            </a:p>
          </p:txBody>
        </p:sp>
      </p:grpSp>
    </p:spTree>
    <p:extLst>
      <p:ext uri="{BB962C8B-B14F-4D97-AF65-F5344CB8AC3E}">
        <p14:creationId xmlns:p14="http://schemas.microsoft.com/office/powerpoint/2010/main" val="2919970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71969-D170-EFEC-636A-5702DD4FE30D}"/>
              </a:ext>
            </a:extLst>
          </p:cNvPr>
          <p:cNvSpPr>
            <a:spLocks noGrp="1"/>
          </p:cNvSpPr>
          <p:nvPr>
            <p:ph type="title"/>
          </p:nvPr>
        </p:nvSpPr>
        <p:spPr/>
        <p:txBody>
          <a:bodyPr/>
          <a:lstStyle/>
          <a:p>
            <a:r>
              <a:rPr lang="en-US" altLang="zh-CN" dirty="0"/>
              <a:t>Develop projects with GitHub</a:t>
            </a:r>
            <a:endParaRPr lang="zh-CN" altLang="en-US" dirty="0"/>
          </a:p>
        </p:txBody>
      </p:sp>
      <p:pic>
        <p:nvPicPr>
          <p:cNvPr id="5" name="图片 4">
            <a:extLst>
              <a:ext uri="{FF2B5EF4-FFF2-40B4-BE49-F238E27FC236}">
                <a16:creationId xmlns:a16="http://schemas.microsoft.com/office/drawing/2014/main" id="{F131153B-573F-4AD9-3548-AC99E163BF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8606" y="1458969"/>
            <a:ext cx="8405194" cy="4925384"/>
          </a:xfrm>
          <a:prstGeom prst="rect">
            <a:avLst/>
          </a:prstGeom>
        </p:spPr>
      </p:pic>
      <p:sp>
        <p:nvSpPr>
          <p:cNvPr id="6" name="文本框 5">
            <a:extLst>
              <a:ext uri="{FF2B5EF4-FFF2-40B4-BE49-F238E27FC236}">
                <a16:creationId xmlns:a16="http://schemas.microsoft.com/office/drawing/2014/main" id="{44274B67-0D57-52D5-33F0-6A49D487C2B9}"/>
              </a:ext>
            </a:extLst>
          </p:cNvPr>
          <p:cNvSpPr txBox="1"/>
          <p:nvPr/>
        </p:nvSpPr>
        <p:spPr>
          <a:xfrm>
            <a:off x="281833" y="1015940"/>
            <a:ext cx="9125304" cy="369332"/>
          </a:xfrm>
          <a:prstGeom prst="rect">
            <a:avLst/>
          </a:prstGeom>
          <a:noFill/>
        </p:spPr>
        <p:txBody>
          <a:bodyPr wrap="square" rtlCol="0">
            <a:spAutoFit/>
          </a:bodyPr>
          <a:lstStyle/>
          <a:p>
            <a:r>
              <a:rPr lang="en-US" altLang="zh-CN" dirty="0"/>
              <a:t>Access github.com to sign up with your email (education mailbox is recommended) </a:t>
            </a:r>
          </a:p>
        </p:txBody>
      </p:sp>
    </p:spTree>
    <p:extLst>
      <p:ext uri="{BB962C8B-B14F-4D97-AF65-F5344CB8AC3E}">
        <p14:creationId xmlns:p14="http://schemas.microsoft.com/office/powerpoint/2010/main" val="3915954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71969-D170-EFEC-636A-5702DD4FE30D}"/>
              </a:ext>
            </a:extLst>
          </p:cNvPr>
          <p:cNvSpPr>
            <a:spLocks noGrp="1"/>
          </p:cNvSpPr>
          <p:nvPr>
            <p:ph type="title"/>
          </p:nvPr>
        </p:nvSpPr>
        <p:spPr/>
        <p:txBody>
          <a:bodyPr/>
          <a:lstStyle/>
          <a:p>
            <a:r>
              <a:rPr lang="en-US" altLang="zh-CN" dirty="0"/>
              <a:t>Develop projects with GitHub</a:t>
            </a:r>
            <a:endParaRPr lang="zh-CN" altLang="en-US" dirty="0"/>
          </a:p>
        </p:txBody>
      </p:sp>
      <p:pic>
        <p:nvPicPr>
          <p:cNvPr id="4" name="图片 3">
            <a:extLst>
              <a:ext uri="{FF2B5EF4-FFF2-40B4-BE49-F238E27FC236}">
                <a16:creationId xmlns:a16="http://schemas.microsoft.com/office/drawing/2014/main" id="{0EF7B66D-F690-7268-3F40-D62B7D129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00" y="1523270"/>
            <a:ext cx="11130974" cy="4108906"/>
          </a:xfrm>
          <a:prstGeom prst="rect">
            <a:avLst/>
          </a:prstGeom>
        </p:spPr>
      </p:pic>
      <p:sp>
        <p:nvSpPr>
          <p:cNvPr id="7" name="文本框 6">
            <a:extLst>
              <a:ext uri="{FF2B5EF4-FFF2-40B4-BE49-F238E27FC236}">
                <a16:creationId xmlns:a16="http://schemas.microsoft.com/office/drawing/2014/main" id="{5B3112A7-934C-1F8B-5FD7-217E57099D7E}"/>
              </a:ext>
            </a:extLst>
          </p:cNvPr>
          <p:cNvSpPr txBox="1"/>
          <p:nvPr/>
        </p:nvSpPr>
        <p:spPr>
          <a:xfrm>
            <a:off x="281833" y="1015940"/>
            <a:ext cx="9125304" cy="369332"/>
          </a:xfrm>
          <a:prstGeom prst="rect">
            <a:avLst/>
          </a:prstGeom>
          <a:noFill/>
        </p:spPr>
        <p:txBody>
          <a:bodyPr wrap="square" rtlCol="0">
            <a:spAutoFit/>
          </a:bodyPr>
          <a:lstStyle/>
          <a:p>
            <a:r>
              <a:rPr lang="en-US" altLang="zh-CN" dirty="0"/>
              <a:t>Interface Introduction</a:t>
            </a:r>
          </a:p>
        </p:txBody>
      </p:sp>
    </p:spTree>
    <p:extLst>
      <p:ext uri="{BB962C8B-B14F-4D97-AF65-F5344CB8AC3E}">
        <p14:creationId xmlns:p14="http://schemas.microsoft.com/office/powerpoint/2010/main" val="17240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E113A-886F-77BA-C918-DD0EFEC4B4CF}"/>
              </a:ext>
            </a:extLst>
          </p:cNvPr>
          <p:cNvSpPr>
            <a:spLocks noGrp="1"/>
          </p:cNvSpPr>
          <p:nvPr>
            <p:ph type="title"/>
          </p:nvPr>
        </p:nvSpPr>
        <p:spPr/>
        <p:txBody>
          <a:bodyPr/>
          <a:lstStyle/>
          <a:p>
            <a:r>
              <a:rPr lang="en-US" altLang="zh-CN" dirty="0"/>
              <a:t>Git and GitHub</a:t>
            </a:r>
            <a:endParaRPr lang="zh-CN" altLang="en-US" dirty="0"/>
          </a:p>
        </p:txBody>
      </p:sp>
      <p:grpSp>
        <p:nvGrpSpPr>
          <p:cNvPr id="39" name="组合 38">
            <a:extLst>
              <a:ext uri="{FF2B5EF4-FFF2-40B4-BE49-F238E27FC236}">
                <a16:creationId xmlns:a16="http://schemas.microsoft.com/office/drawing/2014/main" id="{1AA682D8-F3B1-6408-6F3E-4121D5FAABD4}"/>
              </a:ext>
            </a:extLst>
          </p:cNvPr>
          <p:cNvGrpSpPr/>
          <p:nvPr/>
        </p:nvGrpSpPr>
        <p:grpSpPr>
          <a:xfrm>
            <a:off x="8584539" y="2482121"/>
            <a:ext cx="3487731" cy="3200400"/>
            <a:chOff x="8163119" y="2283338"/>
            <a:chExt cx="3487731" cy="3200400"/>
          </a:xfrm>
        </p:grpSpPr>
        <p:sp>
          <p:nvSpPr>
            <p:cNvPr id="5" name="矩形: 圆角 4">
              <a:extLst>
                <a:ext uri="{FF2B5EF4-FFF2-40B4-BE49-F238E27FC236}">
                  <a16:creationId xmlns:a16="http://schemas.microsoft.com/office/drawing/2014/main" id="{088BD447-DA74-F0F9-C234-D6CA6D1629F2}"/>
                </a:ext>
              </a:extLst>
            </p:cNvPr>
            <p:cNvSpPr/>
            <p:nvPr/>
          </p:nvSpPr>
          <p:spPr>
            <a:xfrm>
              <a:off x="8163119" y="2283338"/>
              <a:ext cx="3487731" cy="3200400"/>
            </a:xfrm>
            <a:prstGeom prst="roundRect">
              <a:avLst>
                <a:gd name="adj" fmla="val 8427"/>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2ACDA269-80D7-AA3E-0203-B91AC63AD849}"/>
                </a:ext>
              </a:extLst>
            </p:cNvPr>
            <p:cNvGrpSpPr/>
            <p:nvPr/>
          </p:nvGrpSpPr>
          <p:grpSpPr>
            <a:xfrm>
              <a:off x="9365749" y="2340823"/>
              <a:ext cx="1082469" cy="1403503"/>
              <a:chOff x="9321176" y="2340182"/>
              <a:chExt cx="1148374" cy="1488955"/>
            </a:xfrm>
          </p:grpSpPr>
          <p:sp>
            <p:nvSpPr>
              <p:cNvPr id="31" name="矩形: 圆角 30">
                <a:extLst>
                  <a:ext uri="{FF2B5EF4-FFF2-40B4-BE49-F238E27FC236}">
                    <a16:creationId xmlns:a16="http://schemas.microsoft.com/office/drawing/2014/main" id="{CCCA1C27-FA1E-86BA-F572-4DE42A06554D}"/>
                  </a:ext>
                </a:extLst>
              </p:cNvPr>
              <p:cNvSpPr/>
              <p:nvPr/>
            </p:nvSpPr>
            <p:spPr>
              <a:xfrm>
                <a:off x="9321176" y="2340182"/>
                <a:ext cx="1148374" cy="1488955"/>
              </a:xfrm>
              <a:prstGeom prst="roundRect">
                <a:avLst>
                  <a:gd name="adj" fmla="val 101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文本框 31">
                <a:extLst>
                  <a:ext uri="{FF2B5EF4-FFF2-40B4-BE49-F238E27FC236}">
                    <a16:creationId xmlns:a16="http://schemas.microsoft.com/office/drawing/2014/main" id="{0EA8100B-AC91-51F9-801B-CF2AC00F1BC1}"/>
                  </a:ext>
                </a:extLst>
              </p:cNvPr>
              <p:cNvSpPr txBox="1"/>
              <p:nvPr/>
            </p:nvSpPr>
            <p:spPr>
              <a:xfrm>
                <a:off x="9611253" y="2371163"/>
                <a:ext cx="568219" cy="254343"/>
              </a:xfrm>
              <a:prstGeom prst="rect">
                <a:avLst/>
              </a:prstGeom>
              <a:noFill/>
            </p:spPr>
            <p:txBody>
              <a:bodyPr wrap="square" rtlCol="0">
                <a:spAutoFit/>
              </a:bodyPr>
              <a:lstStyle/>
              <a:p>
                <a:r>
                  <a:rPr lang="en-US" altLang="zh-CN" sz="900" dirty="0"/>
                  <a:t>Server</a:t>
                </a:r>
                <a:endParaRPr lang="zh-CN" altLang="en-US" sz="900" dirty="0"/>
              </a:p>
            </p:txBody>
          </p:sp>
          <p:sp>
            <p:nvSpPr>
              <p:cNvPr id="33" name="矩形 32">
                <a:extLst>
                  <a:ext uri="{FF2B5EF4-FFF2-40B4-BE49-F238E27FC236}">
                    <a16:creationId xmlns:a16="http://schemas.microsoft.com/office/drawing/2014/main" id="{876260E7-6453-97B2-E120-5E9410DBAFED}"/>
                  </a:ext>
                </a:extLst>
              </p:cNvPr>
              <p:cNvSpPr/>
              <p:nvPr/>
            </p:nvSpPr>
            <p:spPr>
              <a:xfrm>
                <a:off x="9449049" y="2618798"/>
                <a:ext cx="892629" cy="11244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4" name="矩形: 圆角 33">
                <a:extLst>
                  <a:ext uri="{FF2B5EF4-FFF2-40B4-BE49-F238E27FC236}">
                    <a16:creationId xmlns:a16="http://schemas.microsoft.com/office/drawing/2014/main" id="{95FE6EF0-FB4F-5340-2708-CC92708AFD97}"/>
                  </a:ext>
                </a:extLst>
              </p:cNvPr>
              <p:cNvSpPr/>
              <p:nvPr/>
            </p:nvSpPr>
            <p:spPr>
              <a:xfrm>
                <a:off x="9519803" y="3461923"/>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1</a:t>
                </a:r>
                <a:endParaRPr lang="zh-CN" altLang="en-US" sz="900" dirty="0"/>
              </a:p>
            </p:txBody>
          </p:sp>
          <p:sp>
            <p:nvSpPr>
              <p:cNvPr id="35" name="矩形: 圆角 34">
                <a:extLst>
                  <a:ext uri="{FF2B5EF4-FFF2-40B4-BE49-F238E27FC236}">
                    <a16:creationId xmlns:a16="http://schemas.microsoft.com/office/drawing/2014/main" id="{CF034B96-0E88-5551-F25B-6FB88AED68E7}"/>
                  </a:ext>
                </a:extLst>
              </p:cNvPr>
              <p:cNvSpPr/>
              <p:nvPr/>
            </p:nvSpPr>
            <p:spPr>
              <a:xfrm>
                <a:off x="9529642" y="3153541"/>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2</a:t>
                </a:r>
                <a:endParaRPr lang="zh-CN" altLang="en-US" sz="900" dirty="0"/>
              </a:p>
            </p:txBody>
          </p:sp>
          <p:sp>
            <p:nvSpPr>
              <p:cNvPr id="36" name="矩形: 圆角 35">
                <a:extLst>
                  <a:ext uri="{FF2B5EF4-FFF2-40B4-BE49-F238E27FC236}">
                    <a16:creationId xmlns:a16="http://schemas.microsoft.com/office/drawing/2014/main" id="{9DB1ADB3-0D70-98EB-1E17-30B09083E0C5}"/>
                  </a:ext>
                </a:extLst>
              </p:cNvPr>
              <p:cNvSpPr/>
              <p:nvPr/>
            </p:nvSpPr>
            <p:spPr>
              <a:xfrm>
                <a:off x="9529642" y="2847920"/>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3</a:t>
                </a:r>
                <a:endParaRPr lang="zh-CN" altLang="en-US" sz="900" dirty="0"/>
              </a:p>
            </p:txBody>
          </p:sp>
          <p:sp>
            <p:nvSpPr>
              <p:cNvPr id="37" name="文本框 36">
                <a:extLst>
                  <a:ext uri="{FF2B5EF4-FFF2-40B4-BE49-F238E27FC236}">
                    <a16:creationId xmlns:a16="http://schemas.microsoft.com/office/drawing/2014/main" id="{FFB47392-79C9-D09F-C651-E7BDF15167D5}"/>
                  </a:ext>
                </a:extLst>
              </p:cNvPr>
              <p:cNvSpPr txBox="1"/>
              <p:nvPr/>
            </p:nvSpPr>
            <p:spPr>
              <a:xfrm>
                <a:off x="9449049" y="2636784"/>
                <a:ext cx="990044" cy="220431"/>
              </a:xfrm>
              <a:prstGeom prst="rect">
                <a:avLst/>
              </a:prstGeom>
              <a:noFill/>
            </p:spPr>
            <p:txBody>
              <a:bodyPr wrap="square" rtlCol="0">
                <a:spAutoFit/>
              </a:bodyPr>
              <a:lstStyle/>
              <a:p>
                <a:r>
                  <a:rPr lang="en-US" altLang="zh-CN" sz="700" dirty="0"/>
                  <a:t>Version Database</a:t>
                </a:r>
                <a:endParaRPr lang="zh-CN" altLang="en-US" sz="700" dirty="0"/>
              </a:p>
            </p:txBody>
          </p:sp>
        </p:grpSp>
        <p:grpSp>
          <p:nvGrpSpPr>
            <p:cNvPr id="8" name="组合 7">
              <a:extLst>
                <a:ext uri="{FF2B5EF4-FFF2-40B4-BE49-F238E27FC236}">
                  <a16:creationId xmlns:a16="http://schemas.microsoft.com/office/drawing/2014/main" id="{6564B82B-ED9C-0002-BC29-B0465A4841F9}"/>
                </a:ext>
              </a:extLst>
            </p:cNvPr>
            <p:cNvGrpSpPr/>
            <p:nvPr/>
          </p:nvGrpSpPr>
          <p:grpSpPr>
            <a:xfrm>
              <a:off x="8288420" y="3612578"/>
              <a:ext cx="992089" cy="1746438"/>
              <a:chOff x="10345117" y="3460859"/>
              <a:chExt cx="1083104" cy="1906656"/>
            </a:xfrm>
          </p:grpSpPr>
          <p:sp>
            <p:nvSpPr>
              <p:cNvPr id="22" name="矩形: 圆角 21">
                <a:extLst>
                  <a:ext uri="{FF2B5EF4-FFF2-40B4-BE49-F238E27FC236}">
                    <a16:creationId xmlns:a16="http://schemas.microsoft.com/office/drawing/2014/main" id="{164297CA-B44A-8497-E21C-DFF73664B863}"/>
                  </a:ext>
                </a:extLst>
              </p:cNvPr>
              <p:cNvSpPr/>
              <p:nvPr/>
            </p:nvSpPr>
            <p:spPr>
              <a:xfrm>
                <a:off x="10345117" y="3460859"/>
                <a:ext cx="1080090" cy="1906656"/>
              </a:xfrm>
              <a:prstGeom prst="roundRect">
                <a:avLst>
                  <a:gd name="adj" fmla="val 101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文本框 22">
                <a:extLst>
                  <a:ext uri="{FF2B5EF4-FFF2-40B4-BE49-F238E27FC236}">
                    <a16:creationId xmlns:a16="http://schemas.microsoft.com/office/drawing/2014/main" id="{C1D3D83F-FAD0-6C7E-93B7-754E345B4161}"/>
                  </a:ext>
                </a:extLst>
              </p:cNvPr>
              <p:cNvSpPr txBox="1"/>
              <p:nvPr/>
            </p:nvSpPr>
            <p:spPr>
              <a:xfrm>
                <a:off x="10453154" y="3485028"/>
                <a:ext cx="892630" cy="252008"/>
              </a:xfrm>
              <a:prstGeom prst="rect">
                <a:avLst/>
              </a:prstGeom>
              <a:noFill/>
            </p:spPr>
            <p:txBody>
              <a:bodyPr wrap="square" rtlCol="0">
                <a:spAutoFit/>
              </a:bodyPr>
              <a:lstStyle/>
              <a:p>
                <a:r>
                  <a:rPr lang="en-US" altLang="zh-CN" sz="900"/>
                  <a:t>Computer A</a:t>
                </a:r>
                <a:endParaRPr lang="zh-CN" altLang="en-US" sz="900" dirty="0"/>
              </a:p>
            </p:txBody>
          </p:sp>
          <p:sp>
            <p:nvSpPr>
              <p:cNvPr id="24" name="矩形: 圆角 23">
                <a:extLst>
                  <a:ext uri="{FF2B5EF4-FFF2-40B4-BE49-F238E27FC236}">
                    <a16:creationId xmlns:a16="http://schemas.microsoft.com/office/drawing/2014/main" id="{64E1CC54-7292-00CE-0B56-3AB1F86AA5C8}"/>
                  </a:ext>
                </a:extLst>
              </p:cNvPr>
              <p:cNvSpPr/>
              <p:nvPr/>
            </p:nvSpPr>
            <p:spPr>
              <a:xfrm>
                <a:off x="10561392" y="3748743"/>
                <a:ext cx="646197" cy="241884"/>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File</a:t>
                </a:r>
                <a:endParaRPr lang="zh-CN" altLang="en-US" sz="900" dirty="0"/>
              </a:p>
            </p:txBody>
          </p:sp>
          <p:sp>
            <p:nvSpPr>
              <p:cNvPr id="25" name="矩形 24">
                <a:extLst>
                  <a:ext uri="{FF2B5EF4-FFF2-40B4-BE49-F238E27FC236}">
                    <a16:creationId xmlns:a16="http://schemas.microsoft.com/office/drawing/2014/main" id="{20D9C1A1-EF75-41C2-CE94-DF8F85A57AFC}"/>
                  </a:ext>
                </a:extLst>
              </p:cNvPr>
              <p:cNvSpPr/>
              <p:nvPr/>
            </p:nvSpPr>
            <p:spPr>
              <a:xfrm>
                <a:off x="10438177" y="4157174"/>
                <a:ext cx="892629" cy="11244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矩形: 圆角 25">
                <a:extLst>
                  <a:ext uri="{FF2B5EF4-FFF2-40B4-BE49-F238E27FC236}">
                    <a16:creationId xmlns:a16="http://schemas.microsoft.com/office/drawing/2014/main" id="{3D8B2115-2394-B0CA-3E03-120608730DCB}"/>
                  </a:ext>
                </a:extLst>
              </p:cNvPr>
              <p:cNvSpPr/>
              <p:nvPr/>
            </p:nvSpPr>
            <p:spPr>
              <a:xfrm>
                <a:off x="10508931" y="5000299"/>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1</a:t>
                </a:r>
                <a:endParaRPr lang="zh-CN" altLang="en-US" sz="900" dirty="0"/>
              </a:p>
            </p:txBody>
          </p:sp>
          <p:sp>
            <p:nvSpPr>
              <p:cNvPr id="27" name="矩形: 圆角 26">
                <a:extLst>
                  <a:ext uri="{FF2B5EF4-FFF2-40B4-BE49-F238E27FC236}">
                    <a16:creationId xmlns:a16="http://schemas.microsoft.com/office/drawing/2014/main" id="{E6FF8342-AB0F-2E19-26B0-14E98AA25BF9}"/>
                  </a:ext>
                </a:extLst>
              </p:cNvPr>
              <p:cNvSpPr/>
              <p:nvPr/>
            </p:nvSpPr>
            <p:spPr>
              <a:xfrm>
                <a:off x="10518770" y="4691917"/>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2</a:t>
                </a:r>
                <a:endParaRPr lang="zh-CN" altLang="en-US" sz="900" dirty="0"/>
              </a:p>
            </p:txBody>
          </p:sp>
          <p:sp>
            <p:nvSpPr>
              <p:cNvPr id="28" name="矩形: 圆角 27">
                <a:extLst>
                  <a:ext uri="{FF2B5EF4-FFF2-40B4-BE49-F238E27FC236}">
                    <a16:creationId xmlns:a16="http://schemas.microsoft.com/office/drawing/2014/main" id="{351B4956-3668-8DA1-F7BA-5119C8046DA9}"/>
                  </a:ext>
                </a:extLst>
              </p:cNvPr>
              <p:cNvSpPr/>
              <p:nvPr/>
            </p:nvSpPr>
            <p:spPr>
              <a:xfrm>
                <a:off x="10518770" y="4386296"/>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3</a:t>
                </a:r>
                <a:endParaRPr lang="zh-CN" altLang="en-US" sz="900" dirty="0"/>
              </a:p>
            </p:txBody>
          </p:sp>
          <p:sp>
            <p:nvSpPr>
              <p:cNvPr id="29" name="文本框 28">
                <a:extLst>
                  <a:ext uri="{FF2B5EF4-FFF2-40B4-BE49-F238E27FC236}">
                    <a16:creationId xmlns:a16="http://schemas.microsoft.com/office/drawing/2014/main" id="{4F956799-FE27-C1A0-F287-1A66DD6CA538}"/>
                  </a:ext>
                </a:extLst>
              </p:cNvPr>
              <p:cNvSpPr txBox="1"/>
              <p:nvPr/>
            </p:nvSpPr>
            <p:spPr>
              <a:xfrm>
                <a:off x="10438177" y="4175160"/>
                <a:ext cx="990044" cy="218408"/>
              </a:xfrm>
              <a:prstGeom prst="rect">
                <a:avLst/>
              </a:prstGeom>
              <a:noFill/>
            </p:spPr>
            <p:txBody>
              <a:bodyPr wrap="square" rtlCol="0">
                <a:spAutoFit/>
              </a:bodyPr>
              <a:lstStyle/>
              <a:p>
                <a:r>
                  <a:rPr lang="en-US" altLang="zh-CN" sz="700" dirty="0"/>
                  <a:t>Version Database</a:t>
                </a:r>
                <a:endParaRPr lang="zh-CN" altLang="en-US" sz="700" dirty="0"/>
              </a:p>
            </p:txBody>
          </p:sp>
          <p:cxnSp>
            <p:nvCxnSpPr>
              <p:cNvPr id="30" name="直接连接符 29">
                <a:extLst>
                  <a:ext uri="{FF2B5EF4-FFF2-40B4-BE49-F238E27FC236}">
                    <a16:creationId xmlns:a16="http://schemas.microsoft.com/office/drawing/2014/main" id="{93F25AAA-0960-EA76-DF71-950D10F553B1}"/>
                  </a:ext>
                </a:extLst>
              </p:cNvPr>
              <p:cNvCxnSpPr>
                <a:cxnSpLocks/>
                <a:stCxn id="25" idx="0"/>
                <a:endCxn id="24" idx="2"/>
              </p:cNvCxnSpPr>
              <p:nvPr/>
            </p:nvCxnSpPr>
            <p:spPr>
              <a:xfrm flipH="1" flipV="1">
                <a:off x="10884491" y="3990627"/>
                <a:ext cx="1" cy="166547"/>
              </a:xfrm>
              <a:prstGeom prst="line">
                <a:avLst/>
              </a:prstGeom>
              <a:ln w="127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B1A37714-A2EB-43AA-AB01-D2EC7D1BA85A}"/>
                </a:ext>
              </a:extLst>
            </p:cNvPr>
            <p:cNvGrpSpPr/>
            <p:nvPr/>
          </p:nvGrpSpPr>
          <p:grpSpPr>
            <a:xfrm>
              <a:off x="10565698" y="3612578"/>
              <a:ext cx="992089" cy="1746438"/>
              <a:chOff x="10345117" y="3460859"/>
              <a:chExt cx="1083104" cy="1906656"/>
            </a:xfrm>
          </p:grpSpPr>
          <p:sp>
            <p:nvSpPr>
              <p:cNvPr id="13" name="矩形: 圆角 12">
                <a:extLst>
                  <a:ext uri="{FF2B5EF4-FFF2-40B4-BE49-F238E27FC236}">
                    <a16:creationId xmlns:a16="http://schemas.microsoft.com/office/drawing/2014/main" id="{653AD674-14F2-F4A1-C164-50C97F6A103A}"/>
                  </a:ext>
                </a:extLst>
              </p:cNvPr>
              <p:cNvSpPr/>
              <p:nvPr/>
            </p:nvSpPr>
            <p:spPr>
              <a:xfrm>
                <a:off x="10345117" y="3460859"/>
                <a:ext cx="1080090" cy="1906656"/>
              </a:xfrm>
              <a:prstGeom prst="roundRect">
                <a:avLst>
                  <a:gd name="adj" fmla="val 1013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文本框 13">
                <a:extLst>
                  <a:ext uri="{FF2B5EF4-FFF2-40B4-BE49-F238E27FC236}">
                    <a16:creationId xmlns:a16="http://schemas.microsoft.com/office/drawing/2014/main" id="{EE77EE45-95F3-501A-30A0-1BF216D1C113}"/>
                  </a:ext>
                </a:extLst>
              </p:cNvPr>
              <p:cNvSpPr txBox="1"/>
              <p:nvPr/>
            </p:nvSpPr>
            <p:spPr>
              <a:xfrm>
                <a:off x="10453154" y="3485028"/>
                <a:ext cx="892630" cy="252008"/>
              </a:xfrm>
              <a:prstGeom prst="rect">
                <a:avLst/>
              </a:prstGeom>
              <a:noFill/>
            </p:spPr>
            <p:txBody>
              <a:bodyPr wrap="square" rtlCol="0">
                <a:spAutoFit/>
              </a:bodyPr>
              <a:lstStyle/>
              <a:p>
                <a:r>
                  <a:rPr lang="en-US" altLang="zh-CN" sz="900" dirty="0"/>
                  <a:t>Computer B</a:t>
                </a:r>
                <a:endParaRPr lang="zh-CN" altLang="en-US" sz="900" dirty="0"/>
              </a:p>
            </p:txBody>
          </p:sp>
          <p:sp>
            <p:nvSpPr>
              <p:cNvPr id="15" name="矩形: 圆角 14">
                <a:extLst>
                  <a:ext uri="{FF2B5EF4-FFF2-40B4-BE49-F238E27FC236}">
                    <a16:creationId xmlns:a16="http://schemas.microsoft.com/office/drawing/2014/main" id="{D50AB27C-0BB5-8A14-4B3D-93144BE5DC12}"/>
                  </a:ext>
                </a:extLst>
              </p:cNvPr>
              <p:cNvSpPr/>
              <p:nvPr/>
            </p:nvSpPr>
            <p:spPr>
              <a:xfrm>
                <a:off x="10561392" y="3748743"/>
                <a:ext cx="646197" cy="241884"/>
              </a:xfrm>
              <a:prstGeom prst="roundRect">
                <a:avLst>
                  <a:gd name="adj" fmla="val 30302"/>
                </a:avLst>
              </a:prstGeom>
              <a:solidFill>
                <a:srgbClr val="BA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File</a:t>
                </a:r>
                <a:endParaRPr lang="zh-CN" altLang="en-US" sz="900" dirty="0"/>
              </a:p>
            </p:txBody>
          </p:sp>
          <p:sp>
            <p:nvSpPr>
              <p:cNvPr id="16" name="矩形 15">
                <a:extLst>
                  <a:ext uri="{FF2B5EF4-FFF2-40B4-BE49-F238E27FC236}">
                    <a16:creationId xmlns:a16="http://schemas.microsoft.com/office/drawing/2014/main" id="{14031C22-33D2-B742-0FB2-F1BBD247DED0}"/>
                  </a:ext>
                </a:extLst>
              </p:cNvPr>
              <p:cNvSpPr/>
              <p:nvPr/>
            </p:nvSpPr>
            <p:spPr>
              <a:xfrm>
                <a:off x="10438177" y="4157174"/>
                <a:ext cx="892629" cy="11244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 name="矩形: 圆角 16">
                <a:extLst>
                  <a:ext uri="{FF2B5EF4-FFF2-40B4-BE49-F238E27FC236}">
                    <a16:creationId xmlns:a16="http://schemas.microsoft.com/office/drawing/2014/main" id="{8EF78269-BB3E-24C6-7736-C6CEC6A27B9B}"/>
                  </a:ext>
                </a:extLst>
              </p:cNvPr>
              <p:cNvSpPr/>
              <p:nvPr/>
            </p:nvSpPr>
            <p:spPr>
              <a:xfrm>
                <a:off x="10508931" y="5000299"/>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1</a:t>
                </a:r>
                <a:endParaRPr lang="zh-CN" altLang="en-US" sz="900" dirty="0"/>
              </a:p>
            </p:txBody>
          </p:sp>
          <p:sp>
            <p:nvSpPr>
              <p:cNvPr id="18" name="矩形: 圆角 17">
                <a:extLst>
                  <a:ext uri="{FF2B5EF4-FFF2-40B4-BE49-F238E27FC236}">
                    <a16:creationId xmlns:a16="http://schemas.microsoft.com/office/drawing/2014/main" id="{AD9A7AD1-9490-6D9B-4BA5-A413C104EE49}"/>
                  </a:ext>
                </a:extLst>
              </p:cNvPr>
              <p:cNvSpPr/>
              <p:nvPr/>
            </p:nvSpPr>
            <p:spPr>
              <a:xfrm>
                <a:off x="10518770" y="4691917"/>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Version 2</a:t>
                </a:r>
                <a:endParaRPr lang="zh-CN" altLang="en-US" sz="900" dirty="0"/>
              </a:p>
            </p:txBody>
          </p:sp>
          <p:sp>
            <p:nvSpPr>
              <p:cNvPr id="19" name="矩形: 圆角 18">
                <a:extLst>
                  <a:ext uri="{FF2B5EF4-FFF2-40B4-BE49-F238E27FC236}">
                    <a16:creationId xmlns:a16="http://schemas.microsoft.com/office/drawing/2014/main" id="{276D9805-D197-0DF0-907B-73825F9C9A30}"/>
                  </a:ext>
                </a:extLst>
              </p:cNvPr>
              <p:cNvSpPr/>
              <p:nvPr/>
            </p:nvSpPr>
            <p:spPr>
              <a:xfrm>
                <a:off x="10518770" y="4386296"/>
                <a:ext cx="731444" cy="234304"/>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Version 3</a:t>
                </a:r>
                <a:endParaRPr lang="zh-CN" altLang="en-US" sz="900" dirty="0"/>
              </a:p>
            </p:txBody>
          </p:sp>
          <p:sp>
            <p:nvSpPr>
              <p:cNvPr id="20" name="文本框 19">
                <a:extLst>
                  <a:ext uri="{FF2B5EF4-FFF2-40B4-BE49-F238E27FC236}">
                    <a16:creationId xmlns:a16="http://schemas.microsoft.com/office/drawing/2014/main" id="{A3A37B76-10FF-A8F5-F78E-C20A9BECB7AD}"/>
                  </a:ext>
                </a:extLst>
              </p:cNvPr>
              <p:cNvSpPr txBox="1"/>
              <p:nvPr/>
            </p:nvSpPr>
            <p:spPr>
              <a:xfrm>
                <a:off x="10438177" y="4175160"/>
                <a:ext cx="990044" cy="218408"/>
              </a:xfrm>
              <a:prstGeom prst="rect">
                <a:avLst/>
              </a:prstGeom>
              <a:noFill/>
            </p:spPr>
            <p:txBody>
              <a:bodyPr wrap="square" rtlCol="0">
                <a:spAutoFit/>
              </a:bodyPr>
              <a:lstStyle/>
              <a:p>
                <a:r>
                  <a:rPr lang="en-US" altLang="zh-CN" sz="700" dirty="0"/>
                  <a:t>Version Database</a:t>
                </a:r>
                <a:endParaRPr lang="zh-CN" altLang="en-US" sz="700" dirty="0"/>
              </a:p>
            </p:txBody>
          </p:sp>
          <p:cxnSp>
            <p:nvCxnSpPr>
              <p:cNvPr id="21" name="直接连接符 20">
                <a:extLst>
                  <a:ext uri="{FF2B5EF4-FFF2-40B4-BE49-F238E27FC236}">
                    <a16:creationId xmlns:a16="http://schemas.microsoft.com/office/drawing/2014/main" id="{1D9AB8C6-B18F-E91C-0936-57D4A4ACC953}"/>
                  </a:ext>
                </a:extLst>
              </p:cNvPr>
              <p:cNvCxnSpPr>
                <a:cxnSpLocks/>
                <a:stCxn id="16" idx="0"/>
                <a:endCxn id="15" idx="2"/>
              </p:cNvCxnSpPr>
              <p:nvPr/>
            </p:nvCxnSpPr>
            <p:spPr>
              <a:xfrm flipH="1" flipV="1">
                <a:off x="10884491" y="3990627"/>
                <a:ext cx="1" cy="166547"/>
              </a:xfrm>
              <a:prstGeom prst="line">
                <a:avLst/>
              </a:prstGeom>
              <a:ln w="127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76AA62B5-1B6C-6487-FA10-18FFBA167DF6}"/>
                </a:ext>
              </a:extLst>
            </p:cNvPr>
            <p:cNvCxnSpPr>
              <a:cxnSpLocks/>
              <a:stCxn id="22" idx="0"/>
              <a:endCxn id="31" idx="1"/>
            </p:cNvCxnSpPr>
            <p:nvPr/>
          </p:nvCxnSpPr>
          <p:spPr>
            <a:xfrm flipV="1">
              <a:off x="8783084" y="3042575"/>
              <a:ext cx="582665" cy="570003"/>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F8F9220-9080-E74F-5205-1F03561D6083}"/>
                </a:ext>
              </a:extLst>
            </p:cNvPr>
            <p:cNvCxnSpPr>
              <a:cxnSpLocks/>
              <a:stCxn id="13" idx="0"/>
              <a:endCxn id="31" idx="3"/>
            </p:cNvCxnSpPr>
            <p:nvPr/>
          </p:nvCxnSpPr>
          <p:spPr>
            <a:xfrm flipH="1" flipV="1">
              <a:off x="10448218" y="3042575"/>
              <a:ext cx="612144" cy="570003"/>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B7AFE1A-CC43-B7F6-7FEC-6D4B73BFBAAD}"/>
                </a:ext>
              </a:extLst>
            </p:cNvPr>
            <p:cNvCxnSpPr>
              <a:cxnSpLocks/>
              <a:stCxn id="13" idx="1"/>
              <a:endCxn id="22" idx="3"/>
            </p:cNvCxnSpPr>
            <p:nvPr/>
          </p:nvCxnSpPr>
          <p:spPr>
            <a:xfrm flipH="1">
              <a:off x="9277748" y="4485797"/>
              <a:ext cx="1287950" cy="0"/>
            </a:xfrm>
            <a:prstGeom prst="line">
              <a:avLst/>
            </a:prstGeom>
            <a:ln w="254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D79E1DDF-CA6A-2782-5F67-CCF8E347E8CB}"/>
              </a:ext>
            </a:extLst>
          </p:cNvPr>
          <p:cNvSpPr txBox="1"/>
          <p:nvPr/>
        </p:nvSpPr>
        <p:spPr>
          <a:xfrm>
            <a:off x="154613" y="1175882"/>
            <a:ext cx="11526374" cy="4093428"/>
          </a:xfrm>
          <a:prstGeom prst="rect">
            <a:avLst/>
          </a:prstGeom>
          <a:noFill/>
        </p:spPr>
        <p:txBody>
          <a:bodyPr wrap="square">
            <a:spAutoFit/>
          </a:bodyPr>
          <a:lstStyle/>
          <a:p>
            <a:r>
              <a:rPr lang="en-US" altLang="zh-CN" sz="2000" dirty="0"/>
              <a:t>-Git is a </a:t>
            </a:r>
            <a:r>
              <a:rPr lang="en-US" altLang="zh-CN" sz="2000" b="1" u="sng" dirty="0"/>
              <a:t>distributed version control system</a:t>
            </a:r>
            <a:r>
              <a:rPr lang="en-US" altLang="zh-CN" sz="2000" dirty="0"/>
              <a:t> that can track the history of changes to files and allows multiple </a:t>
            </a:r>
          </a:p>
          <a:p>
            <a:r>
              <a:rPr lang="en-US" altLang="zh-CN" sz="2000" dirty="0"/>
              <a:t> people to collaborate on a project</a:t>
            </a:r>
          </a:p>
          <a:p>
            <a:r>
              <a:rPr lang="en-US" altLang="zh-CN" sz="2000" dirty="0"/>
              <a:t>-Git allows each developer to own a complete code repository, where they can make local changes, commits, </a:t>
            </a:r>
          </a:p>
          <a:p>
            <a:r>
              <a:rPr lang="en-US" altLang="zh-CN" sz="2000" dirty="0"/>
              <a:t> merges, and other operations </a:t>
            </a:r>
            <a:r>
              <a:rPr lang="en-US" altLang="zh-CN" sz="2000" b="1" dirty="0"/>
              <a:t>without relying on a central server</a:t>
            </a:r>
            <a:r>
              <a:rPr lang="en-US" altLang="zh-CN" sz="2000" dirty="0"/>
              <a:t>.  </a:t>
            </a:r>
          </a:p>
          <a:p>
            <a:r>
              <a:rPr lang="en-US" altLang="zh-CN" sz="2000" dirty="0"/>
              <a:t>-Git pros:</a:t>
            </a:r>
          </a:p>
          <a:p>
            <a:r>
              <a:rPr lang="en-US" altLang="zh-CN" sz="2000" dirty="0"/>
              <a:t> Speed, Distributed, Powerful branch management, Security, Open source…</a:t>
            </a:r>
          </a:p>
          <a:p>
            <a:endParaRPr lang="en-US" altLang="zh-CN" sz="2000" dirty="0"/>
          </a:p>
          <a:p>
            <a:r>
              <a:rPr lang="en-US" altLang="zh-CN" sz="2000" dirty="0"/>
              <a:t>-GitHub is a </a:t>
            </a:r>
            <a:r>
              <a:rPr lang="en-US" altLang="zh-CN" sz="2000" b="1" u="sng" dirty="0"/>
              <a:t>web-based platform</a:t>
            </a:r>
            <a:r>
              <a:rPr lang="en-US" altLang="zh-CN" sz="2000" dirty="0"/>
              <a:t> providing code hosting services for version</a:t>
            </a:r>
          </a:p>
          <a:p>
            <a:r>
              <a:rPr lang="en-US" altLang="zh-CN" sz="2000" dirty="0"/>
              <a:t> control using Git as its core technology</a:t>
            </a:r>
          </a:p>
          <a:p>
            <a:r>
              <a:rPr lang="en-US" altLang="zh-CN" sz="2000" dirty="0"/>
              <a:t>-Public and Private repositories</a:t>
            </a:r>
          </a:p>
          <a:p>
            <a:r>
              <a:rPr lang="en-US" altLang="zh-CN" sz="2000" dirty="0"/>
              <a:t> Developer can </a:t>
            </a:r>
            <a:r>
              <a:rPr lang="en-US" altLang="zh-CN" sz="2000" b="1" u="sng" dirty="0"/>
              <a:t>fork</a:t>
            </a:r>
            <a:r>
              <a:rPr lang="en-US" altLang="zh-CN" sz="2000" dirty="0"/>
              <a:t> repositories, which could create repository copy</a:t>
            </a:r>
          </a:p>
          <a:p>
            <a:r>
              <a:rPr lang="en-US" altLang="zh-CN" sz="2000" dirty="0"/>
              <a:t> Developer can request </a:t>
            </a:r>
            <a:r>
              <a:rPr lang="en-US" altLang="zh-CN" sz="2000" b="1" u="sng" dirty="0"/>
              <a:t>pull</a:t>
            </a:r>
            <a:r>
              <a:rPr lang="en-US" altLang="zh-CN" sz="2000" dirty="0"/>
              <a:t>, which allows developers to propose changes to a </a:t>
            </a:r>
          </a:p>
          <a:p>
            <a:r>
              <a:rPr lang="en-US" altLang="zh-CN" sz="2000" dirty="0"/>
              <a:t> repository and have them reviewed by other developer </a:t>
            </a:r>
          </a:p>
        </p:txBody>
      </p:sp>
    </p:spTree>
    <p:extLst>
      <p:ext uri="{BB962C8B-B14F-4D97-AF65-F5344CB8AC3E}">
        <p14:creationId xmlns:p14="http://schemas.microsoft.com/office/powerpoint/2010/main" val="851196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68D35-DD20-908E-D9FE-DD929A61B9EC}"/>
              </a:ext>
            </a:extLst>
          </p:cNvPr>
          <p:cNvSpPr>
            <a:spLocks noGrp="1"/>
          </p:cNvSpPr>
          <p:nvPr>
            <p:ph type="title"/>
          </p:nvPr>
        </p:nvSpPr>
        <p:spPr/>
        <p:txBody>
          <a:bodyPr/>
          <a:lstStyle/>
          <a:p>
            <a:r>
              <a:rPr lang="en-US" altLang="zh-CN" dirty="0"/>
              <a:t>Establish your new project</a:t>
            </a:r>
            <a:endParaRPr lang="zh-CN" altLang="en-US" dirty="0"/>
          </a:p>
        </p:txBody>
      </p:sp>
      <p:sp>
        <p:nvSpPr>
          <p:cNvPr id="3" name="文本框 2">
            <a:extLst>
              <a:ext uri="{FF2B5EF4-FFF2-40B4-BE49-F238E27FC236}">
                <a16:creationId xmlns:a16="http://schemas.microsoft.com/office/drawing/2014/main" id="{F777CDE4-2D69-F967-6D03-A280F5C90D5E}"/>
              </a:ext>
            </a:extLst>
          </p:cNvPr>
          <p:cNvSpPr txBox="1"/>
          <p:nvPr/>
        </p:nvSpPr>
        <p:spPr>
          <a:xfrm>
            <a:off x="281833" y="1015940"/>
            <a:ext cx="9125304" cy="369332"/>
          </a:xfrm>
          <a:prstGeom prst="rect">
            <a:avLst/>
          </a:prstGeom>
          <a:noFill/>
        </p:spPr>
        <p:txBody>
          <a:bodyPr wrap="square" rtlCol="0">
            <a:spAutoFit/>
          </a:bodyPr>
          <a:lstStyle/>
          <a:p>
            <a:r>
              <a:rPr lang="en-US" altLang="zh-CN" dirty="0"/>
              <a:t>Establish your repository from scratch</a:t>
            </a:r>
          </a:p>
        </p:txBody>
      </p:sp>
      <p:pic>
        <p:nvPicPr>
          <p:cNvPr id="5" name="图片 4">
            <a:extLst>
              <a:ext uri="{FF2B5EF4-FFF2-40B4-BE49-F238E27FC236}">
                <a16:creationId xmlns:a16="http://schemas.microsoft.com/office/drawing/2014/main" id="{7A4D1EE1-07CF-6202-5C75-1A4709A4A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67" y="1458969"/>
            <a:ext cx="2593284" cy="4893413"/>
          </a:xfrm>
          <a:prstGeom prst="rect">
            <a:avLst/>
          </a:prstGeom>
        </p:spPr>
      </p:pic>
      <p:sp>
        <p:nvSpPr>
          <p:cNvPr id="7" name="矩形 6">
            <a:extLst>
              <a:ext uri="{FF2B5EF4-FFF2-40B4-BE49-F238E27FC236}">
                <a16:creationId xmlns:a16="http://schemas.microsoft.com/office/drawing/2014/main" id="{7AD09938-BAD3-A829-8C44-9A8501F01CCB}"/>
              </a:ext>
            </a:extLst>
          </p:cNvPr>
          <p:cNvSpPr/>
          <p:nvPr/>
        </p:nvSpPr>
        <p:spPr>
          <a:xfrm>
            <a:off x="2275988" y="2134123"/>
            <a:ext cx="740865" cy="369332"/>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B0B41ED-6253-08C1-3806-59270B1EB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250" y="1458969"/>
            <a:ext cx="7361130" cy="4383091"/>
          </a:xfrm>
          <a:prstGeom prst="rect">
            <a:avLst/>
          </a:prstGeom>
        </p:spPr>
      </p:pic>
      <p:sp>
        <p:nvSpPr>
          <p:cNvPr id="10" name="矩形 9">
            <a:extLst>
              <a:ext uri="{FF2B5EF4-FFF2-40B4-BE49-F238E27FC236}">
                <a16:creationId xmlns:a16="http://schemas.microsoft.com/office/drawing/2014/main" id="{2A3382DE-E155-DE32-924D-37B6DD008132}"/>
              </a:ext>
            </a:extLst>
          </p:cNvPr>
          <p:cNvSpPr/>
          <p:nvPr/>
        </p:nvSpPr>
        <p:spPr>
          <a:xfrm>
            <a:off x="4558651" y="3911229"/>
            <a:ext cx="4038044" cy="921075"/>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8B32A9AD-744E-27E9-9A7A-11E1D111708C}"/>
              </a:ext>
            </a:extLst>
          </p:cNvPr>
          <p:cNvSpPr/>
          <p:nvPr/>
        </p:nvSpPr>
        <p:spPr>
          <a:xfrm>
            <a:off x="3542384" y="3156468"/>
            <a:ext cx="647422" cy="682463"/>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39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1747E-3478-E34F-ED20-1F448AA989AF}"/>
              </a:ext>
            </a:extLst>
          </p:cNvPr>
          <p:cNvSpPr>
            <a:spLocks noGrp="1"/>
          </p:cNvSpPr>
          <p:nvPr>
            <p:ph type="title"/>
          </p:nvPr>
        </p:nvSpPr>
        <p:spPr/>
        <p:txBody>
          <a:bodyPr/>
          <a:lstStyle/>
          <a:p>
            <a:r>
              <a:rPr lang="en-US" altLang="zh-CN" dirty="0"/>
              <a:t>Establish your new project</a:t>
            </a:r>
            <a:endParaRPr lang="zh-CN" altLang="en-US" dirty="0"/>
          </a:p>
        </p:txBody>
      </p:sp>
      <p:sp>
        <p:nvSpPr>
          <p:cNvPr id="3" name="文本框 2">
            <a:extLst>
              <a:ext uri="{FF2B5EF4-FFF2-40B4-BE49-F238E27FC236}">
                <a16:creationId xmlns:a16="http://schemas.microsoft.com/office/drawing/2014/main" id="{82BF7893-B800-8F8A-2A87-9620ED41CD6E}"/>
              </a:ext>
            </a:extLst>
          </p:cNvPr>
          <p:cNvSpPr txBox="1"/>
          <p:nvPr/>
        </p:nvSpPr>
        <p:spPr>
          <a:xfrm>
            <a:off x="281833" y="1015940"/>
            <a:ext cx="9125304" cy="369332"/>
          </a:xfrm>
          <a:prstGeom prst="rect">
            <a:avLst/>
          </a:prstGeom>
          <a:noFill/>
        </p:spPr>
        <p:txBody>
          <a:bodyPr wrap="square" rtlCol="0">
            <a:spAutoFit/>
          </a:bodyPr>
          <a:lstStyle/>
          <a:p>
            <a:r>
              <a:rPr lang="en-US" altLang="zh-CN" dirty="0"/>
              <a:t>Establish your repository from scratch</a:t>
            </a:r>
          </a:p>
        </p:txBody>
      </p:sp>
      <p:pic>
        <p:nvPicPr>
          <p:cNvPr id="5" name="图片 4">
            <a:extLst>
              <a:ext uri="{FF2B5EF4-FFF2-40B4-BE49-F238E27FC236}">
                <a16:creationId xmlns:a16="http://schemas.microsoft.com/office/drawing/2014/main" id="{3F9760CA-0FA1-A771-7EA3-33422D03C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82" y="1458969"/>
            <a:ext cx="9782523" cy="4949872"/>
          </a:xfrm>
          <a:prstGeom prst="rect">
            <a:avLst/>
          </a:prstGeom>
        </p:spPr>
      </p:pic>
    </p:spTree>
    <p:extLst>
      <p:ext uri="{BB962C8B-B14F-4D97-AF65-F5344CB8AC3E}">
        <p14:creationId xmlns:p14="http://schemas.microsoft.com/office/powerpoint/2010/main" val="1015661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E2304-C2FB-0B1D-E5D3-026CBD42C6FE}"/>
              </a:ext>
            </a:extLst>
          </p:cNvPr>
          <p:cNvSpPr>
            <a:spLocks noGrp="1"/>
          </p:cNvSpPr>
          <p:nvPr>
            <p:ph type="title"/>
          </p:nvPr>
        </p:nvSpPr>
        <p:spPr/>
        <p:txBody>
          <a:bodyPr/>
          <a:lstStyle/>
          <a:p>
            <a:r>
              <a:rPr lang="en-US" altLang="zh-CN" dirty="0"/>
              <a:t>Establish your new project</a:t>
            </a:r>
            <a:endParaRPr lang="zh-CN" altLang="en-US" dirty="0"/>
          </a:p>
        </p:txBody>
      </p:sp>
      <p:sp>
        <p:nvSpPr>
          <p:cNvPr id="3" name="文本框 2">
            <a:extLst>
              <a:ext uri="{FF2B5EF4-FFF2-40B4-BE49-F238E27FC236}">
                <a16:creationId xmlns:a16="http://schemas.microsoft.com/office/drawing/2014/main" id="{24CA565D-4BA5-DA54-D2DA-E87A140CE320}"/>
              </a:ext>
            </a:extLst>
          </p:cNvPr>
          <p:cNvSpPr txBox="1"/>
          <p:nvPr/>
        </p:nvSpPr>
        <p:spPr>
          <a:xfrm>
            <a:off x="281833" y="1015940"/>
            <a:ext cx="9125304" cy="369332"/>
          </a:xfrm>
          <a:prstGeom prst="rect">
            <a:avLst/>
          </a:prstGeom>
          <a:noFill/>
        </p:spPr>
        <p:txBody>
          <a:bodyPr wrap="square" rtlCol="0">
            <a:spAutoFit/>
          </a:bodyPr>
          <a:lstStyle/>
          <a:p>
            <a:r>
              <a:rPr lang="en-US" altLang="zh-CN" dirty="0"/>
              <a:t>Establish your project standing on former developers’ shoulders</a:t>
            </a:r>
          </a:p>
        </p:txBody>
      </p:sp>
      <p:pic>
        <p:nvPicPr>
          <p:cNvPr id="7" name="图片 6">
            <a:extLst>
              <a:ext uri="{FF2B5EF4-FFF2-40B4-BE49-F238E27FC236}">
                <a16:creationId xmlns:a16="http://schemas.microsoft.com/office/drawing/2014/main" id="{B25733E0-1F23-83A9-D2F1-949D9DBBB63F}"/>
              </a:ext>
            </a:extLst>
          </p:cNvPr>
          <p:cNvPicPr>
            <a:picLocks noChangeAspect="1"/>
          </p:cNvPicPr>
          <p:nvPr/>
        </p:nvPicPr>
        <p:blipFill rotWithShape="1">
          <a:blip r:embed="rId2">
            <a:extLst>
              <a:ext uri="{28A0092B-C50C-407E-A947-70E740481C1C}">
                <a14:useLocalDpi xmlns:a14="http://schemas.microsoft.com/office/drawing/2010/main" val="0"/>
              </a:ext>
            </a:extLst>
          </a:blip>
          <a:srcRect r="54049"/>
          <a:stretch/>
        </p:blipFill>
        <p:spPr>
          <a:xfrm>
            <a:off x="449085" y="1458969"/>
            <a:ext cx="2561093" cy="4713878"/>
          </a:xfrm>
          <a:prstGeom prst="rect">
            <a:avLst/>
          </a:prstGeom>
        </p:spPr>
      </p:pic>
      <p:sp>
        <p:nvSpPr>
          <p:cNvPr id="8" name="矩形 7">
            <a:extLst>
              <a:ext uri="{FF2B5EF4-FFF2-40B4-BE49-F238E27FC236}">
                <a16:creationId xmlns:a16="http://schemas.microsoft.com/office/drawing/2014/main" id="{F6CFFB66-D7AF-2090-7F92-3B89F6334CF6}"/>
              </a:ext>
            </a:extLst>
          </p:cNvPr>
          <p:cNvSpPr/>
          <p:nvPr/>
        </p:nvSpPr>
        <p:spPr>
          <a:xfrm>
            <a:off x="567327" y="1835196"/>
            <a:ext cx="2356082" cy="327049"/>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7EEC1A46-1729-396B-8F09-63AC965A8B4F}"/>
              </a:ext>
            </a:extLst>
          </p:cNvPr>
          <p:cNvSpPr/>
          <p:nvPr/>
        </p:nvSpPr>
        <p:spPr>
          <a:xfrm>
            <a:off x="3513223" y="3368925"/>
            <a:ext cx="647422" cy="682463"/>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6CD158A6-5B34-30FA-FF63-5F6F33949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350" y="1458969"/>
            <a:ext cx="7582746" cy="4575014"/>
          </a:xfrm>
          <a:prstGeom prst="rect">
            <a:avLst/>
          </a:prstGeom>
        </p:spPr>
      </p:pic>
    </p:spTree>
    <p:extLst>
      <p:ext uri="{BB962C8B-B14F-4D97-AF65-F5344CB8AC3E}">
        <p14:creationId xmlns:p14="http://schemas.microsoft.com/office/powerpoint/2010/main" val="1457970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9065-4E44-0918-03AB-C3EC0091516A}"/>
              </a:ext>
            </a:extLst>
          </p:cNvPr>
          <p:cNvSpPr>
            <a:spLocks noGrp="1"/>
          </p:cNvSpPr>
          <p:nvPr>
            <p:ph type="title"/>
          </p:nvPr>
        </p:nvSpPr>
        <p:spPr/>
        <p:txBody>
          <a:bodyPr/>
          <a:lstStyle/>
          <a:p>
            <a:r>
              <a:rPr lang="en-US" altLang="zh-CN" dirty="0"/>
              <a:t>Git Clone</a:t>
            </a:r>
            <a:endParaRPr lang="zh-CN" altLang="en-US" dirty="0"/>
          </a:p>
        </p:txBody>
      </p:sp>
      <p:pic>
        <p:nvPicPr>
          <p:cNvPr id="4" name="图片 3">
            <a:extLst>
              <a:ext uri="{FF2B5EF4-FFF2-40B4-BE49-F238E27FC236}">
                <a16:creationId xmlns:a16="http://schemas.microsoft.com/office/drawing/2014/main" id="{BA55953C-EF49-D885-8099-68EB06DC7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008" y="1846652"/>
            <a:ext cx="9041658" cy="3873616"/>
          </a:xfrm>
          <a:prstGeom prst="rect">
            <a:avLst/>
          </a:prstGeom>
        </p:spPr>
      </p:pic>
      <p:sp>
        <p:nvSpPr>
          <p:cNvPr id="5" name="矩形 4">
            <a:extLst>
              <a:ext uri="{FF2B5EF4-FFF2-40B4-BE49-F238E27FC236}">
                <a16:creationId xmlns:a16="http://schemas.microsoft.com/office/drawing/2014/main" id="{7ECDE9DA-7DE9-EEA2-FBEF-59519D046861}"/>
              </a:ext>
            </a:extLst>
          </p:cNvPr>
          <p:cNvSpPr/>
          <p:nvPr/>
        </p:nvSpPr>
        <p:spPr>
          <a:xfrm>
            <a:off x="5119303" y="4078091"/>
            <a:ext cx="2776573" cy="260303"/>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0586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9065-4E44-0918-03AB-C3EC0091516A}"/>
              </a:ext>
            </a:extLst>
          </p:cNvPr>
          <p:cNvSpPr>
            <a:spLocks noGrp="1"/>
          </p:cNvSpPr>
          <p:nvPr>
            <p:ph type="title"/>
          </p:nvPr>
        </p:nvSpPr>
        <p:spPr/>
        <p:txBody>
          <a:bodyPr/>
          <a:lstStyle/>
          <a:p>
            <a:r>
              <a:rPr lang="en-US" altLang="zh-CN" dirty="0"/>
              <a:t>Git Clone</a:t>
            </a:r>
            <a:endParaRPr lang="zh-CN" altLang="en-US" dirty="0"/>
          </a:p>
        </p:txBody>
      </p:sp>
      <p:pic>
        <p:nvPicPr>
          <p:cNvPr id="4" name="图片 3">
            <a:extLst>
              <a:ext uri="{FF2B5EF4-FFF2-40B4-BE49-F238E27FC236}">
                <a16:creationId xmlns:a16="http://schemas.microsoft.com/office/drawing/2014/main" id="{8E027A08-55C2-0AF3-3E6E-56C13ED7930A}"/>
              </a:ext>
            </a:extLst>
          </p:cNvPr>
          <p:cNvPicPr>
            <a:picLocks noChangeAspect="1"/>
          </p:cNvPicPr>
          <p:nvPr/>
        </p:nvPicPr>
        <p:blipFill rotWithShape="1">
          <a:blip r:embed="rId3">
            <a:extLst>
              <a:ext uri="{28A0092B-C50C-407E-A947-70E740481C1C}">
                <a14:useLocalDpi xmlns:a14="http://schemas.microsoft.com/office/drawing/2010/main" val="0"/>
              </a:ext>
            </a:extLst>
          </a:blip>
          <a:srcRect r="40685" b="47449"/>
          <a:stretch/>
        </p:blipFill>
        <p:spPr>
          <a:xfrm>
            <a:off x="366742" y="1996890"/>
            <a:ext cx="4804306" cy="2228943"/>
          </a:xfrm>
          <a:prstGeom prst="rect">
            <a:avLst/>
          </a:prstGeom>
        </p:spPr>
      </p:pic>
      <p:pic>
        <p:nvPicPr>
          <p:cNvPr id="6" name="图片 5">
            <a:extLst>
              <a:ext uri="{FF2B5EF4-FFF2-40B4-BE49-F238E27FC236}">
                <a16:creationId xmlns:a16="http://schemas.microsoft.com/office/drawing/2014/main" id="{75E536C0-F003-08FD-4122-DD8B27D74F4E}"/>
              </a:ext>
            </a:extLst>
          </p:cNvPr>
          <p:cNvPicPr>
            <a:picLocks noChangeAspect="1"/>
          </p:cNvPicPr>
          <p:nvPr/>
        </p:nvPicPr>
        <p:blipFill rotWithShape="1">
          <a:blip r:embed="rId4">
            <a:extLst>
              <a:ext uri="{28A0092B-C50C-407E-A947-70E740481C1C}">
                <a14:useLocalDpi xmlns:a14="http://schemas.microsoft.com/office/drawing/2010/main" val="0"/>
              </a:ext>
            </a:extLst>
          </a:blip>
          <a:srcRect r="32354" b="19274"/>
          <a:stretch/>
        </p:blipFill>
        <p:spPr>
          <a:xfrm>
            <a:off x="6514013" y="2171694"/>
            <a:ext cx="4944214" cy="2327687"/>
          </a:xfrm>
          <a:prstGeom prst="rect">
            <a:avLst/>
          </a:prstGeom>
        </p:spPr>
      </p:pic>
      <p:sp>
        <p:nvSpPr>
          <p:cNvPr id="7" name="箭头: 右 6">
            <a:extLst>
              <a:ext uri="{FF2B5EF4-FFF2-40B4-BE49-F238E27FC236}">
                <a16:creationId xmlns:a16="http://schemas.microsoft.com/office/drawing/2014/main" id="{93006564-5A25-24D7-22CD-A579B1FBF0A0}"/>
              </a:ext>
            </a:extLst>
          </p:cNvPr>
          <p:cNvSpPr/>
          <p:nvPr/>
        </p:nvSpPr>
        <p:spPr>
          <a:xfrm>
            <a:off x="5518819" y="2994305"/>
            <a:ext cx="647422" cy="682463"/>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BF5CFE3-3A56-DA3A-85E0-B0C9B40CC829}"/>
              </a:ext>
            </a:extLst>
          </p:cNvPr>
          <p:cNvSpPr txBox="1"/>
          <p:nvPr/>
        </p:nvSpPr>
        <p:spPr>
          <a:xfrm>
            <a:off x="281833" y="1015940"/>
            <a:ext cx="9125304" cy="369332"/>
          </a:xfrm>
          <a:prstGeom prst="rect">
            <a:avLst/>
          </a:prstGeom>
          <a:noFill/>
        </p:spPr>
        <p:txBody>
          <a:bodyPr wrap="square" rtlCol="0">
            <a:spAutoFit/>
          </a:bodyPr>
          <a:lstStyle/>
          <a:p>
            <a:r>
              <a:rPr lang="en-US" altLang="zh-CN" dirty="0"/>
              <a:t>Download files from the server to the local device</a:t>
            </a:r>
          </a:p>
        </p:txBody>
      </p:sp>
    </p:spTree>
    <p:extLst>
      <p:ext uri="{BB962C8B-B14F-4D97-AF65-F5344CB8AC3E}">
        <p14:creationId xmlns:p14="http://schemas.microsoft.com/office/powerpoint/2010/main" val="216716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9065-4E44-0918-03AB-C3EC0091516A}"/>
              </a:ext>
            </a:extLst>
          </p:cNvPr>
          <p:cNvSpPr>
            <a:spLocks noGrp="1"/>
          </p:cNvSpPr>
          <p:nvPr>
            <p:ph type="title"/>
          </p:nvPr>
        </p:nvSpPr>
        <p:spPr/>
        <p:txBody>
          <a:bodyPr/>
          <a:lstStyle/>
          <a:p>
            <a:r>
              <a:rPr lang="en-US" altLang="zh-CN" dirty="0"/>
              <a:t>Git Clone</a:t>
            </a:r>
            <a:endParaRPr lang="zh-CN" altLang="en-US" dirty="0"/>
          </a:p>
        </p:txBody>
      </p:sp>
      <p:sp>
        <p:nvSpPr>
          <p:cNvPr id="7" name="矩形: 圆角 6">
            <a:extLst>
              <a:ext uri="{FF2B5EF4-FFF2-40B4-BE49-F238E27FC236}">
                <a16:creationId xmlns:a16="http://schemas.microsoft.com/office/drawing/2014/main" id="{79F10B78-DBEA-8F00-03E3-02364123D545}"/>
              </a:ext>
            </a:extLst>
          </p:cNvPr>
          <p:cNvSpPr/>
          <p:nvPr/>
        </p:nvSpPr>
        <p:spPr>
          <a:xfrm>
            <a:off x="881446" y="1475280"/>
            <a:ext cx="4586958" cy="2961860"/>
          </a:xfrm>
          <a:prstGeom prst="roundRect">
            <a:avLst>
              <a:gd name="adj" fmla="val 7607"/>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DC4D5D6D-8BB3-7B38-AEAA-EF4C20CAC6CF}"/>
              </a:ext>
            </a:extLst>
          </p:cNvPr>
          <p:cNvSpPr/>
          <p:nvPr/>
        </p:nvSpPr>
        <p:spPr>
          <a:xfrm>
            <a:off x="6762659" y="1490197"/>
            <a:ext cx="4040831" cy="2635007"/>
          </a:xfrm>
          <a:prstGeom prst="roundRect">
            <a:avLst>
              <a:gd name="adj" fmla="val 7203"/>
            </a:avLst>
          </a:prstGeom>
          <a:solidFill>
            <a:schemeClr val="accent6">
              <a:lumMod val="40000"/>
              <a:lumOff val="60000"/>
            </a:schemeClr>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F258022-5112-EE54-C44E-156F17601F30}"/>
              </a:ext>
            </a:extLst>
          </p:cNvPr>
          <p:cNvSpPr txBox="1"/>
          <p:nvPr/>
        </p:nvSpPr>
        <p:spPr>
          <a:xfrm>
            <a:off x="7801750" y="3626441"/>
            <a:ext cx="2119746" cy="369332"/>
          </a:xfrm>
          <a:prstGeom prst="rect">
            <a:avLst/>
          </a:prstGeom>
          <a:noFill/>
        </p:spPr>
        <p:txBody>
          <a:bodyPr wrap="square" rtlCol="0">
            <a:spAutoFit/>
          </a:bodyPr>
          <a:lstStyle/>
          <a:p>
            <a:r>
              <a:rPr lang="en-US" altLang="zh-CN" b="1" dirty="0">
                <a:solidFill>
                  <a:schemeClr val="bg1"/>
                </a:solidFill>
                <a:latin typeface="+mj-lt"/>
              </a:rPr>
              <a:t>Local Repository</a:t>
            </a:r>
            <a:endParaRPr lang="zh-CN" altLang="en-US" b="1" dirty="0">
              <a:solidFill>
                <a:schemeClr val="bg1"/>
              </a:solidFill>
              <a:latin typeface="+mj-lt"/>
            </a:endParaRPr>
          </a:p>
        </p:txBody>
      </p:sp>
      <p:sp>
        <p:nvSpPr>
          <p:cNvPr id="10" name="流程图: 文档 9">
            <a:extLst>
              <a:ext uri="{FF2B5EF4-FFF2-40B4-BE49-F238E27FC236}">
                <a16:creationId xmlns:a16="http://schemas.microsoft.com/office/drawing/2014/main" id="{3EBD6215-9C9D-9836-911A-0B6B3366DC51}"/>
              </a:ext>
            </a:extLst>
          </p:cNvPr>
          <p:cNvSpPr/>
          <p:nvPr/>
        </p:nvSpPr>
        <p:spPr>
          <a:xfrm>
            <a:off x="6899333" y="272540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文本框 10">
            <a:extLst>
              <a:ext uri="{FF2B5EF4-FFF2-40B4-BE49-F238E27FC236}">
                <a16:creationId xmlns:a16="http://schemas.microsoft.com/office/drawing/2014/main" id="{923EA3B9-D342-2BB8-0EBA-75F7BE161813}"/>
              </a:ext>
            </a:extLst>
          </p:cNvPr>
          <p:cNvSpPr txBox="1"/>
          <p:nvPr/>
        </p:nvSpPr>
        <p:spPr>
          <a:xfrm>
            <a:off x="6930791" y="2773344"/>
            <a:ext cx="704643" cy="205355"/>
          </a:xfrm>
          <a:prstGeom prst="rect">
            <a:avLst/>
          </a:prstGeom>
          <a:noFill/>
        </p:spPr>
        <p:txBody>
          <a:bodyPr wrap="square" rtlCol="0">
            <a:spAutoFit/>
          </a:bodyPr>
          <a:lstStyle/>
          <a:p>
            <a:r>
              <a:rPr lang="en-US" altLang="zh-CN" sz="900" b="1" dirty="0">
                <a:solidFill>
                  <a:schemeClr val="bg1"/>
                </a:solidFill>
                <a:latin typeface="+mj-lt"/>
              </a:rPr>
              <a:t>87ba8bc</a:t>
            </a:r>
            <a:endParaRPr lang="zh-CN" altLang="en-US" sz="900" b="1" dirty="0">
              <a:solidFill>
                <a:schemeClr val="bg1"/>
              </a:solidFill>
              <a:latin typeface="+mj-lt"/>
            </a:endParaRPr>
          </a:p>
        </p:txBody>
      </p:sp>
      <p:sp>
        <p:nvSpPr>
          <p:cNvPr id="12" name="矩形 11">
            <a:extLst>
              <a:ext uri="{FF2B5EF4-FFF2-40B4-BE49-F238E27FC236}">
                <a16:creationId xmlns:a16="http://schemas.microsoft.com/office/drawing/2014/main" id="{46381EB4-46FD-4C57-7E84-05596915AA83}"/>
              </a:ext>
            </a:extLst>
          </p:cNvPr>
          <p:cNvSpPr/>
          <p:nvPr/>
        </p:nvSpPr>
        <p:spPr>
          <a:xfrm>
            <a:off x="7150576" y="3012932"/>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a:extLst>
              <a:ext uri="{FF2B5EF4-FFF2-40B4-BE49-F238E27FC236}">
                <a16:creationId xmlns:a16="http://schemas.microsoft.com/office/drawing/2014/main" id="{092B4A05-90ED-D8EA-DBF1-A8BE63B76A09}"/>
              </a:ext>
            </a:extLst>
          </p:cNvPr>
          <p:cNvSpPr/>
          <p:nvPr/>
        </p:nvSpPr>
        <p:spPr>
          <a:xfrm>
            <a:off x="6947873" y="3161022"/>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4" name="矩形 13">
            <a:extLst>
              <a:ext uri="{FF2B5EF4-FFF2-40B4-BE49-F238E27FC236}">
                <a16:creationId xmlns:a16="http://schemas.microsoft.com/office/drawing/2014/main" id="{1743A3E8-70C5-B68F-D6A9-8CB1C2538B70}"/>
              </a:ext>
            </a:extLst>
          </p:cNvPr>
          <p:cNvSpPr/>
          <p:nvPr/>
        </p:nvSpPr>
        <p:spPr>
          <a:xfrm>
            <a:off x="7149615" y="3159143"/>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 name="矩形 14">
            <a:extLst>
              <a:ext uri="{FF2B5EF4-FFF2-40B4-BE49-F238E27FC236}">
                <a16:creationId xmlns:a16="http://schemas.microsoft.com/office/drawing/2014/main" id="{F431448F-6090-DFDE-D6C2-3C63A176E012}"/>
              </a:ext>
            </a:extLst>
          </p:cNvPr>
          <p:cNvSpPr/>
          <p:nvPr/>
        </p:nvSpPr>
        <p:spPr>
          <a:xfrm>
            <a:off x="7374424" y="3161022"/>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16" name="连接符: 肘形 15">
            <a:extLst>
              <a:ext uri="{FF2B5EF4-FFF2-40B4-BE49-F238E27FC236}">
                <a16:creationId xmlns:a16="http://schemas.microsoft.com/office/drawing/2014/main" id="{8F2D59A1-CE2E-AB34-5164-9B4D16C6C9CA}"/>
              </a:ext>
            </a:extLst>
          </p:cNvPr>
          <p:cNvCxnSpPr>
            <a:stCxn id="12" idx="2"/>
            <a:endCxn id="13" idx="0"/>
          </p:cNvCxnSpPr>
          <p:nvPr/>
        </p:nvCxnSpPr>
        <p:spPr>
          <a:xfrm rot="5400000">
            <a:off x="7092926" y="3024314"/>
            <a:ext cx="70714" cy="202703"/>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E38AB346-103E-6008-C3EB-C580C624BF32}"/>
              </a:ext>
            </a:extLst>
          </p:cNvPr>
          <p:cNvCxnSpPr>
            <a:stCxn id="12" idx="2"/>
            <a:endCxn id="15" idx="0"/>
          </p:cNvCxnSpPr>
          <p:nvPr/>
        </p:nvCxnSpPr>
        <p:spPr>
          <a:xfrm rot="16200000" flipH="1">
            <a:off x="7306202" y="3013740"/>
            <a:ext cx="70713" cy="223848"/>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D04EA939-BC22-0090-0A0A-F971CAD28DF4}"/>
              </a:ext>
            </a:extLst>
          </p:cNvPr>
          <p:cNvCxnSpPr>
            <a:stCxn id="12" idx="2"/>
            <a:endCxn id="14" idx="0"/>
          </p:cNvCxnSpPr>
          <p:nvPr/>
        </p:nvCxnSpPr>
        <p:spPr>
          <a:xfrm rot="5400000">
            <a:off x="7194737" y="3124245"/>
            <a:ext cx="68835" cy="961"/>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流程图: 文档 18">
            <a:extLst>
              <a:ext uri="{FF2B5EF4-FFF2-40B4-BE49-F238E27FC236}">
                <a16:creationId xmlns:a16="http://schemas.microsoft.com/office/drawing/2014/main" id="{5910FAA8-B91B-06A5-2B14-796F2BA22365}"/>
              </a:ext>
            </a:extLst>
          </p:cNvPr>
          <p:cNvSpPr/>
          <p:nvPr/>
        </p:nvSpPr>
        <p:spPr>
          <a:xfrm>
            <a:off x="7886675" y="272540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0" name="文本框 19">
            <a:extLst>
              <a:ext uri="{FF2B5EF4-FFF2-40B4-BE49-F238E27FC236}">
                <a16:creationId xmlns:a16="http://schemas.microsoft.com/office/drawing/2014/main" id="{C3E060B9-993E-A7CD-7052-86B218C25B6D}"/>
              </a:ext>
            </a:extLst>
          </p:cNvPr>
          <p:cNvSpPr txBox="1"/>
          <p:nvPr/>
        </p:nvSpPr>
        <p:spPr>
          <a:xfrm>
            <a:off x="7918132" y="2773344"/>
            <a:ext cx="704643" cy="205355"/>
          </a:xfrm>
          <a:prstGeom prst="rect">
            <a:avLst/>
          </a:prstGeom>
          <a:noFill/>
        </p:spPr>
        <p:txBody>
          <a:bodyPr wrap="square" rtlCol="0">
            <a:spAutoFit/>
          </a:bodyPr>
          <a:lstStyle/>
          <a:p>
            <a:r>
              <a:rPr lang="en-US" altLang="zh-CN" sz="900" b="1" dirty="0">
                <a:solidFill>
                  <a:schemeClr val="bg1"/>
                </a:solidFill>
                <a:latin typeface="+mj-lt"/>
              </a:rPr>
              <a:t>43bd3ef</a:t>
            </a:r>
            <a:endParaRPr lang="zh-CN" altLang="en-US" sz="900" b="1" dirty="0">
              <a:solidFill>
                <a:schemeClr val="bg1"/>
              </a:solidFill>
              <a:latin typeface="+mj-lt"/>
            </a:endParaRPr>
          </a:p>
        </p:txBody>
      </p:sp>
      <p:sp>
        <p:nvSpPr>
          <p:cNvPr id="21" name="矩形 20">
            <a:extLst>
              <a:ext uri="{FF2B5EF4-FFF2-40B4-BE49-F238E27FC236}">
                <a16:creationId xmlns:a16="http://schemas.microsoft.com/office/drawing/2014/main" id="{9CD3C68E-37B6-CEC7-433F-CAEF8FFC7B51}"/>
              </a:ext>
            </a:extLst>
          </p:cNvPr>
          <p:cNvSpPr/>
          <p:nvPr/>
        </p:nvSpPr>
        <p:spPr>
          <a:xfrm>
            <a:off x="8137918" y="3012932"/>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2" name="矩形 21">
            <a:extLst>
              <a:ext uri="{FF2B5EF4-FFF2-40B4-BE49-F238E27FC236}">
                <a16:creationId xmlns:a16="http://schemas.microsoft.com/office/drawing/2014/main" id="{DA58FD8A-506B-58F7-AF8F-5F7660D49238}"/>
              </a:ext>
            </a:extLst>
          </p:cNvPr>
          <p:cNvSpPr/>
          <p:nvPr/>
        </p:nvSpPr>
        <p:spPr>
          <a:xfrm>
            <a:off x="7935215" y="3161022"/>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3" name="矩形 22">
            <a:extLst>
              <a:ext uri="{FF2B5EF4-FFF2-40B4-BE49-F238E27FC236}">
                <a16:creationId xmlns:a16="http://schemas.microsoft.com/office/drawing/2014/main" id="{AA639DF5-12D7-7B2B-FA98-B59A47F44DB7}"/>
              </a:ext>
            </a:extLst>
          </p:cNvPr>
          <p:cNvSpPr/>
          <p:nvPr/>
        </p:nvSpPr>
        <p:spPr>
          <a:xfrm>
            <a:off x="8136957" y="3159143"/>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4" name="矩形 23">
            <a:extLst>
              <a:ext uri="{FF2B5EF4-FFF2-40B4-BE49-F238E27FC236}">
                <a16:creationId xmlns:a16="http://schemas.microsoft.com/office/drawing/2014/main" id="{7A285684-BA4A-3E76-79EF-334A6BBA83CF}"/>
              </a:ext>
            </a:extLst>
          </p:cNvPr>
          <p:cNvSpPr/>
          <p:nvPr/>
        </p:nvSpPr>
        <p:spPr>
          <a:xfrm>
            <a:off x="8361766" y="3161022"/>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25" name="连接符: 肘形 24">
            <a:extLst>
              <a:ext uri="{FF2B5EF4-FFF2-40B4-BE49-F238E27FC236}">
                <a16:creationId xmlns:a16="http://schemas.microsoft.com/office/drawing/2014/main" id="{85D212A5-4C95-9599-1319-D192612B1D15}"/>
              </a:ext>
            </a:extLst>
          </p:cNvPr>
          <p:cNvCxnSpPr>
            <a:stCxn id="21" idx="2"/>
            <a:endCxn id="22" idx="0"/>
          </p:cNvCxnSpPr>
          <p:nvPr/>
        </p:nvCxnSpPr>
        <p:spPr>
          <a:xfrm rot="5400000">
            <a:off x="8080268" y="3024314"/>
            <a:ext cx="70714" cy="202703"/>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76DE474A-6152-007C-DAB3-86978E649B22}"/>
              </a:ext>
            </a:extLst>
          </p:cNvPr>
          <p:cNvCxnSpPr>
            <a:stCxn id="21" idx="2"/>
            <a:endCxn id="24" idx="0"/>
          </p:cNvCxnSpPr>
          <p:nvPr/>
        </p:nvCxnSpPr>
        <p:spPr>
          <a:xfrm rot="16200000" flipH="1">
            <a:off x="8293544" y="3013740"/>
            <a:ext cx="70713" cy="223848"/>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2D1BF8CD-AB28-8EF9-B5E6-E4988D17AECA}"/>
              </a:ext>
            </a:extLst>
          </p:cNvPr>
          <p:cNvCxnSpPr>
            <a:stCxn id="21" idx="2"/>
            <a:endCxn id="23" idx="0"/>
          </p:cNvCxnSpPr>
          <p:nvPr/>
        </p:nvCxnSpPr>
        <p:spPr>
          <a:xfrm rot="5400000">
            <a:off x="8182079" y="3124245"/>
            <a:ext cx="68835" cy="961"/>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流程图: 文档 27">
            <a:extLst>
              <a:ext uri="{FF2B5EF4-FFF2-40B4-BE49-F238E27FC236}">
                <a16:creationId xmlns:a16="http://schemas.microsoft.com/office/drawing/2014/main" id="{7CD28AB0-C670-1841-0DDA-346B3216ADE9}"/>
              </a:ext>
            </a:extLst>
          </p:cNvPr>
          <p:cNvSpPr/>
          <p:nvPr/>
        </p:nvSpPr>
        <p:spPr>
          <a:xfrm>
            <a:off x="8859753" y="272540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9" name="文本框 28">
            <a:extLst>
              <a:ext uri="{FF2B5EF4-FFF2-40B4-BE49-F238E27FC236}">
                <a16:creationId xmlns:a16="http://schemas.microsoft.com/office/drawing/2014/main" id="{442B1554-CBDB-6656-0F4D-D899C1453150}"/>
              </a:ext>
            </a:extLst>
          </p:cNvPr>
          <p:cNvSpPr txBox="1"/>
          <p:nvPr/>
        </p:nvSpPr>
        <p:spPr>
          <a:xfrm>
            <a:off x="8891209" y="2773344"/>
            <a:ext cx="704643" cy="205355"/>
          </a:xfrm>
          <a:prstGeom prst="rect">
            <a:avLst/>
          </a:prstGeom>
          <a:noFill/>
        </p:spPr>
        <p:txBody>
          <a:bodyPr wrap="square" rtlCol="0">
            <a:spAutoFit/>
          </a:bodyPr>
          <a:lstStyle/>
          <a:p>
            <a:r>
              <a:rPr lang="en-US" altLang="zh-CN" sz="900" b="1" dirty="0">
                <a:solidFill>
                  <a:schemeClr val="bg1"/>
                </a:solidFill>
                <a:latin typeface="+mj-lt"/>
              </a:rPr>
              <a:t>d21be2c</a:t>
            </a:r>
            <a:endParaRPr lang="zh-CN" altLang="en-US" sz="900" b="1" dirty="0">
              <a:solidFill>
                <a:schemeClr val="bg1"/>
              </a:solidFill>
              <a:latin typeface="+mj-lt"/>
            </a:endParaRPr>
          </a:p>
        </p:txBody>
      </p:sp>
      <p:sp>
        <p:nvSpPr>
          <p:cNvPr id="30" name="矩形 29">
            <a:extLst>
              <a:ext uri="{FF2B5EF4-FFF2-40B4-BE49-F238E27FC236}">
                <a16:creationId xmlns:a16="http://schemas.microsoft.com/office/drawing/2014/main" id="{F2456A97-EA72-C389-8F2D-4D5ADB62B58F}"/>
              </a:ext>
            </a:extLst>
          </p:cNvPr>
          <p:cNvSpPr/>
          <p:nvPr/>
        </p:nvSpPr>
        <p:spPr>
          <a:xfrm>
            <a:off x="9110995" y="3012932"/>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1" name="矩形 30">
            <a:extLst>
              <a:ext uri="{FF2B5EF4-FFF2-40B4-BE49-F238E27FC236}">
                <a16:creationId xmlns:a16="http://schemas.microsoft.com/office/drawing/2014/main" id="{25FD044B-1895-29DC-9274-8CF5524F33C5}"/>
              </a:ext>
            </a:extLst>
          </p:cNvPr>
          <p:cNvSpPr/>
          <p:nvPr/>
        </p:nvSpPr>
        <p:spPr>
          <a:xfrm>
            <a:off x="8908292" y="3161022"/>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2" name="矩形 31">
            <a:extLst>
              <a:ext uri="{FF2B5EF4-FFF2-40B4-BE49-F238E27FC236}">
                <a16:creationId xmlns:a16="http://schemas.microsoft.com/office/drawing/2014/main" id="{FF7B96EE-0263-2840-11FD-4A2EEBED8436}"/>
              </a:ext>
            </a:extLst>
          </p:cNvPr>
          <p:cNvSpPr/>
          <p:nvPr/>
        </p:nvSpPr>
        <p:spPr>
          <a:xfrm>
            <a:off x="9110034" y="3159143"/>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3" name="矩形 32">
            <a:extLst>
              <a:ext uri="{FF2B5EF4-FFF2-40B4-BE49-F238E27FC236}">
                <a16:creationId xmlns:a16="http://schemas.microsoft.com/office/drawing/2014/main" id="{5B4D6B4D-B8F9-EB5E-14CC-193A5E280ED9}"/>
              </a:ext>
            </a:extLst>
          </p:cNvPr>
          <p:cNvSpPr/>
          <p:nvPr/>
        </p:nvSpPr>
        <p:spPr>
          <a:xfrm>
            <a:off x="9334844" y="3161022"/>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34" name="连接符: 肘形 33">
            <a:extLst>
              <a:ext uri="{FF2B5EF4-FFF2-40B4-BE49-F238E27FC236}">
                <a16:creationId xmlns:a16="http://schemas.microsoft.com/office/drawing/2014/main" id="{075F9A56-2A64-09CA-1B1B-6CA65DB489B1}"/>
              </a:ext>
            </a:extLst>
          </p:cNvPr>
          <p:cNvCxnSpPr>
            <a:stCxn id="30" idx="2"/>
            <a:endCxn id="31" idx="0"/>
          </p:cNvCxnSpPr>
          <p:nvPr/>
        </p:nvCxnSpPr>
        <p:spPr>
          <a:xfrm rot="5400000">
            <a:off x="9053345" y="3024314"/>
            <a:ext cx="70714" cy="202703"/>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A96D33BF-CCBA-8E26-259E-2A47EE902A71}"/>
              </a:ext>
            </a:extLst>
          </p:cNvPr>
          <p:cNvCxnSpPr>
            <a:stCxn id="30" idx="2"/>
            <a:endCxn id="33" idx="0"/>
          </p:cNvCxnSpPr>
          <p:nvPr/>
        </p:nvCxnSpPr>
        <p:spPr>
          <a:xfrm rot="16200000" flipH="1">
            <a:off x="9266622" y="3013740"/>
            <a:ext cx="70713" cy="223848"/>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F49C35CF-7FDF-10AF-F76E-0005FEAD5F84}"/>
              </a:ext>
            </a:extLst>
          </p:cNvPr>
          <p:cNvCxnSpPr>
            <a:stCxn id="30" idx="2"/>
            <a:endCxn id="32" idx="0"/>
          </p:cNvCxnSpPr>
          <p:nvPr/>
        </p:nvCxnSpPr>
        <p:spPr>
          <a:xfrm rot="5400000">
            <a:off x="9155156" y="3124245"/>
            <a:ext cx="68835" cy="961"/>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7A6B3620-ABCE-C271-8D70-87B10F30CC86}"/>
              </a:ext>
            </a:extLst>
          </p:cNvPr>
          <p:cNvCxnSpPr>
            <a:stCxn id="19" idx="1"/>
            <a:endCxn id="10" idx="3"/>
          </p:cNvCxnSpPr>
          <p:nvPr/>
        </p:nvCxnSpPr>
        <p:spPr>
          <a:xfrm flipH="1">
            <a:off x="7559936" y="3090309"/>
            <a:ext cx="3267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7B5D46C-69FE-38D9-C1B6-9C3CFC1EDF86}"/>
              </a:ext>
            </a:extLst>
          </p:cNvPr>
          <p:cNvCxnSpPr>
            <a:cxnSpLocks/>
            <a:stCxn id="28" idx="1"/>
            <a:endCxn id="19" idx="3"/>
          </p:cNvCxnSpPr>
          <p:nvPr/>
        </p:nvCxnSpPr>
        <p:spPr>
          <a:xfrm flipH="1">
            <a:off x="8547278" y="3090309"/>
            <a:ext cx="312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箭头: 五边形 38">
            <a:extLst>
              <a:ext uri="{FF2B5EF4-FFF2-40B4-BE49-F238E27FC236}">
                <a16:creationId xmlns:a16="http://schemas.microsoft.com/office/drawing/2014/main" id="{5EA39D1C-6384-ED46-AAF9-CAEB5D73AFEC}"/>
              </a:ext>
            </a:extLst>
          </p:cNvPr>
          <p:cNvSpPr/>
          <p:nvPr/>
        </p:nvSpPr>
        <p:spPr>
          <a:xfrm>
            <a:off x="9194426" y="2171757"/>
            <a:ext cx="660603"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master</a:t>
            </a:r>
            <a:endParaRPr lang="zh-CN" altLang="en-US" sz="1000" b="1" dirty="0">
              <a:latin typeface="+mj-lt"/>
            </a:endParaRPr>
          </a:p>
        </p:txBody>
      </p:sp>
      <p:sp>
        <p:nvSpPr>
          <p:cNvPr id="40" name="箭头: 五边形 39">
            <a:extLst>
              <a:ext uri="{FF2B5EF4-FFF2-40B4-BE49-F238E27FC236}">
                <a16:creationId xmlns:a16="http://schemas.microsoft.com/office/drawing/2014/main" id="{71804508-B18B-EC1E-12C7-EE81DE7C6D0C}"/>
              </a:ext>
            </a:extLst>
          </p:cNvPr>
          <p:cNvSpPr/>
          <p:nvPr/>
        </p:nvSpPr>
        <p:spPr>
          <a:xfrm>
            <a:off x="9192936" y="1563647"/>
            <a:ext cx="660603"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HEAD</a:t>
            </a:r>
            <a:endParaRPr lang="zh-CN" altLang="en-US" sz="1000" b="1" dirty="0">
              <a:latin typeface="+mj-lt"/>
            </a:endParaRPr>
          </a:p>
        </p:txBody>
      </p:sp>
      <p:cxnSp>
        <p:nvCxnSpPr>
          <p:cNvPr id="41" name="直接箭头连接符 40">
            <a:extLst>
              <a:ext uri="{FF2B5EF4-FFF2-40B4-BE49-F238E27FC236}">
                <a16:creationId xmlns:a16="http://schemas.microsoft.com/office/drawing/2014/main" id="{69367F66-D1BE-E399-105F-A01869B200CC}"/>
              </a:ext>
            </a:extLst>
          </p:cNvPr>
          <p:cNvCxnSpPr>
            <a:cxnSpLocks/>
          </p:cNvCxnSpPr>
          <p:nvPr/>
        </p:nvCxnSpPr>
        <p:spPr>
          <a:xfrm>
            <a:off x="9343823" y="1804229"/>
            <a:ext cx="1490" cy="3675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5F9D928-F4EB-DEBE-47BC-B63AABB84E36}"/>
              </a:ext>
            </a:extLst>
          </p:cNvPr>
          <p:cNvCxnSpPr>
            <a:cxnSpLocks/>
          </p:cNvCxnSpPr>
          <p:nvPr/>
        </p:nvCxnSpPr>
        <p:spPr>
          <a:xfrm>
            <a:off x="9345313" y="2412339"/>
            <a:ext cx="3766" cy="3130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箭头: 五边形 42">
            <a:extLst>
              <a:ext uri="{FF2B5EF4-FFF2-40B4-BE49-F238E27FC236}">
                <a16:creationId xmlns:a16="http://schemas.microsoft.com/office/drawing/2014/main" id="{A8A08693-34DB-8820-735C-112A2450C5A0}"/>
              </a:ext>
            </a:extLst>
          </p:cNvPr>
          <p:cNvSpPr/>
          <p:nvPr/>
        </p:nvSpPr>
        <p:spPr>
          <a:xfrm>
            <a:off x="9923898" y="3735084"/>
            <a:ext cx="660603"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testing</a:t>
            </a:r>
            <a:endParaRPr lang="zh-CN" altLang="en-US" sz="1000" b="1" dirty="0">
              <a:latin typeface="+mj-lt"/>
            </a:endParaRPr>
          </a:p>
        </p:txBody>
      </p:sp>
      <p:cxnSp>
        <p:nvCxnSpPr>
          <p:cNvPr id="44" name="直接箭头连接符 43">
            <a:extLst>
              <a:ext uri="{FF2B5EF4-FFF2-40B4-BE49-F238E27FC236}">
                <a16:creationId xmlns:a16="http://schemas.microsoft.com/office/drawing/2014/main" id="{48A09BA0-CC31-3148-4708-C801A81B4D24}"/>
              </a:ext>
            </a:extLst>
          </p:cNvPr>
          <p:cNvCxnSpPr>
            <a:cxnSpLocks/>
            <a:stCxn id="43" idx="0"/>
          </p:cNvCxnSpPr>
          <p:nvPr/>
        </p:nvCxnSpPr>
        <p:spPr>
          <a:xfrm flipV="1">
            <a:off x="10194054" y="3406964"/>
            <a:ext cx="3766" cy="328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流程图: 文档 44">
            <a:extLst>
              <a:ext uri="{FF2B5EF4-FFF2-40B4-BE49-F238E27FC236}">
                <a16:creationId xmlns:a16="http://schemas.microsoft.com/office/drawing/2014/main" id="{D4AC25BA-882B-9229-3BB6-F1CE50996EBB}"/>
              </a:ext>
            </a:extLst>
          </p:cNvPr>
          <p:cNvSpPr/>
          <p:nvPr/>
        </p:nvSpPr>
        <p:spPr>
          <a:xfrm>
            <a:off x="9842035" y="272540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文本框 45">
            <a:extLst>
              <a:ext uri="{FF2B5EF4-FFF2-40B4-BE49-F238E27FC236}">
                <a16:creationId xmlns:a16="http://schemas.microsoft.com/office/drawing/2014/main" id="{42A6BDC9-C2B3-78B4-FFB4-268F8DFB6F06}"/>
              </a:ext>
            </a:extLst>
          </p:cNvPr>
          <p:cNvSpPr txBox="1"/>
          <p:nvPr/>
        </p:nvSpPr>
        <p:spPr>
          <a:xfrm>
            <a:off x="9873491" y="2773344"/>
            <a:ext cx="704643" cy="205355"/>
          </a:xfrm>
          <a:prstGeom prst="rect">
            <a:avLst/>
          </a:prstGeom>
          <a:noFill/>
        </p:spPr>
        <p:txBody>
          <a:bodyPr wrap="square" rtlCol="0">
            <a:spAutoFit/>
          </a:bodyPr>
          <a:lstStyle/>
          <a:p>
            <a:r>
              <a:rPr lang="en-US" altLang="zh-CN" sz="900" b="1" dirty="0">
                <a:solidFill>
                  <a:schemeClr val="bg1"/>
                </a:solidFill>
                <a:latin typeface="+mj-lt"/>
              </a:rPr>
              <a:t>c1c8bd4</a:t>
            </a:r>
            <a:endParaRPr lang="zh-CN" altLang="en-US" sz="900" b="1" dirty="0">
              <a:solidFill>
                <a:schemeClr val="bg1"/>
              </a:solidFill>
              <a:latin typeface="+mj-lt"/>
            </a:endParaRPr>
          </a:p>
        </p:txBody>
      </p:sp>
      <p:sp>
        <p:nvSpPr>
          <p:cNvPr id="47" name="矩形 46">
            <a:extLst>
              <a:ext uri="{FF2B5EF4-FFF2-40B4-BE49-F238E27FC236}">
                <a16:creationId xmlns:a16="http://schemas.microsoft.com/office/drawing/2014/main" id="{D5EE4C2E-D22D-643C-7945-D81BA0DA04AD}"/>
              </a:ext>
            </a:extLst>
          </p:cNvPr>
          <p:cNvSpPr/>
          <p:nvPr/>
        </p:nvSpPr>
        <p:spPr>
          <a:xfrm>
            <a:off x="10093278" y="3012932"/>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8" name="矩形 47">
            <a:extLst>
              <a:ext uri="{FF2B5EF4-FFF2-40B4-BE49-F238E27FC236}">
                <a16:creationId xmlns:a16="http://schemas.microsoft.com/office/drawing/2014/main" id="{D322BA3B-6693-362C-171A-3D22C37F2B35}"/>
              </a:ext>
            </a:extLst>
          </p:cNvPr>
          <p:cNvSpPr/>
          <p:nvPr/>
        </p:nvSpPr>
        <p:spPr>
          <a:xfrm>
            <a:off x="9890575" y="3161022"/>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9" name="矩形 48">
            <a:extLst>
              <a:ext uri="{FF2B5EF4-FFF2-40B4-BE49-F238E27FC236}">
                <a16:creationId xmlns:a16="http://schemas.microsoft.com/office/drawing/2014/main" id="{D42B4AA5-0050-4341-B4F6-83C7D0151947}"/>
              </a:ext>
            </a:extLst>
          </p:cNvPr>
          <p:cNvSpPr/>
          <p:nvPr/>
        </p:nvSpPr>
        <p:spPr>
          <a:xfrm>
            <a:off x="10092317" y="3159143"/>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0" name="矩形 49">
            <a:extLst>
              <a:ext uri="{FF2B5EF4-FFF2-40B4-BE49-F238E27FC236}">
                <a16:creationId xmlns:a16="http://schemas.microsoft.com/office/drawing/2014/main" id="{50274068-6F2F-DB5F-0590-833CF79D78C4}"/>
              </a:ext>
            </a:extLst>
          </p:cNvPr>
          <p:cNvSpPr/>
          <p:nvPr/>
        </p:nvSpPr>
        <p:spPr>
          <a:xfrm>
            <a:off x="10317126" y="3161022"/>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51" name="连接符: 肘形 50">
            <a:extLst>
              <a:ext uri="{FF2B5EF4-FFF2-40B4-BE49-F238E27FC236}">
                <a16:creationId xmlns:a16="http://schemas.microsoft.com/office/drawing/2014/main" id="{36251AC8-0F42-FEB0-1112-3F967F8FCA61}"/>
              </a:ext>
            </a:extLst>
          </p:cNvPr>
          <p:cNvCxnSpPr>
            <a:stCxn id="47" idx="2"/>
            <a:endCxn id="48" idx="0"/>
          </p:cNvCxnSpPr>
          <p:nvPr/>
        </p:nvCxnSpPr>
        <p:spPr>
          <a:xfrm rot="5400000">
            <a:off x="10035628" y="3024314"/>
            <a:ext cx="70714" cy="202703"/>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59B85022-80DF-DC07-2916-2F9386A39A08}"/>
              </a:ext>
            </a:extLst>
          </p:cNvPr>
          <p:cNvCxnSpPr>
            <a:stCxn id="47" idx="2"/>
            <a:endCxn id="50" idx="0"/>
          </p:cNvCxnSpPr>
          <p:nvPr/>
        </p:nvCxnSpPr>
        <p:spPr>
          <a:xfrm rot="16200000" flipH="1">
            <a:off x="10248904" y="3013740"/>
            <a:ext cx="70713" cy="223848"/>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893B3F8A-47E4-C0D1-8204-FBACC82C6EF1}"/>
              </a:ext>
            </a:extLst>
          </p:cNvPr>
          <p:cNvCxnSpPr>
            <a:stCxn id="47" idx="2"/>
            <a:endCxn id="49" idx="0"/>
          </p:cNvCxnSpPr>
          <p:nvPr/>
        </p:nvCxnSpPr>
        <p:spPr>
          <a:xfrm rot="5400000">
            <a:off x="10137439" y="3124245"/>
            <a:ext cx="68835" cy="961"/>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EB97A4C4-D881-3F5D-50D9-8597D2D44EF1}"/>
              </a:ext>
            </a:extLst>
          </p:cNvPr>
          <p:cNvCxnSpPr>
            <a:cxnSpLocks/>
            <a:stCxn id="45" idx="1"/>
          </p:cNvCxnSpPr>
          <p:nvPr/>
        </p:nvCxnSpPr>
        <p:spPr>
          <a:xfrm flipH="1">
            <a:off x="9529560" y="3090309"/>
            <a:ext cx="312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2ECD11EC-B6F5-8046-F4EE-017B2FDBE33D}"/>
              </a:ext>
            </a:extLst>
          </p:cNvPr>
          <p:cNvSpPr txBox="1"/>
          <p:nvPr/>
        </p:nvSpPr>
        <p:spPr>
          <a:xfrm>
            <a:off x="2011696" y="3976026"/>
            <a:ext cx="2283889" cy="369332"/>
          </a:xfrm>
          <a:prstGeom prst="rect">
            <a:avLst/>
          </a:prstGeom>
          <a:noFill/>
        </p:spPr>
        <p:txBody>
          <a:bodyPr wrap="square" rtlCol="0">
            <a:spAutoFit/>
          </a:bodyPr>
          <a:lstStyle/>
          <a:p>
            <a:r>
              <a:rPr lang="en-US" altLang="zh-CN" b="1" dirty="0">
                <a:latin typeface="+mj-lt"/>
              </a:rPr>
              <a:t>Remote Repository</a:t>
            </a:r>
            <a:endParaRPr lang="zh-CN" altLang="en-US" b="1" dirty="0">
              <a:latin typeface="+mj-lt"/>
            </a:endParaRPr>
          </a:p>
        </p:txBody>
      </p:sp>
      <p:sp>
        <p:nvSpPr>
          <p:cNvPr id="56" name="流程图: 文档 55">
            <a:extLst>
              <a:ext uri="{FF2B5EF4-FFF2-40B4-BE49-F238E27FC236}">
                <a16:creationId xmlns:a16="http://schemas.microsoft.com/office/drawing/2014/main" id="{2F19798F-3E4E-979D-25A7-731CE3B3D07C}"/>
              </a:ext>
            </a:extLst>
          </p:cNvPr>
          <p:cNvSpPr/>
          <p:nvPr/>
        </p:nvSpPr>
        <p:spPr>
          <a:xfrm>
            <a:off x="1299059" y="281396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7" name="文本框 56">
            <a:extLst>
              <a:ext uri="{FF2B5EF4-FFF2-40B4-BE49-F238E27FC236}">
                <a16:creationId xmlns:a16="http://schemas.microsoft.com/office/drawing/2014/main" id="{59E35DA3-6FBB-1A03-B4CF-48263C7750EB}"/>
              </a:ext>
            </a:extLst>
          </p:cNvPr>
          <p:cNvSpPr txBox="1"/>
          <p:nvPr/>
        </p:nvSpPr>
        <p:spPr>
          <a:xfrm>
            <a:off x="1330517" y="2861904"/>
            <a:ext cx="704643" cy="205355"/>
          </a:xfrm>
          <a:prstGeom prst="rect">
            <a:avLst/>
          </a:prstGeom>
          <a:noFill/>
        </p:spPr>
        <p:txBody>
          <a:bodyPr wrap="square" rtlCol="0">
            <a:spAutoFit/>
          </a:bodyPr>
          <a:lstStyle/>
          <a:p>
            <a:r>
              <a:rPr lang="en-US" altLang="zh-CN" sz="900" b="1" dirty="0">
                <a:solidFill>
                  <a:schemeClr val="bg1"/>
                </a:solidFill>
                <a:latin typeface="+mj-lt"/>
              </a:rPr>
              <a:t>87ba8bc</a:t>
            </a:r>
            <a:endParaRPr lang="zh-CN" altLang="en-US" sz="900" b="1" dirty="0">
              <a:solidFill>
                <a:schemeClr val="bg1"/>
              </a:solidFill>
              <a:latin typeface="+mj-lt"/>
            </a:endParaRPr>
          </a:p>
        </p:txBody>
      </p:sp>
      <p:sp>
        <p:nvSpPr>
          <p:cNvPr id="58" name="矩形 57">
            <a:extLst>
              <a:ext uri="{FF2B5EF4-FFF2-40B4-BE49-F238E27FC236}">
                <a16:creationId xmlns:a16="http://schemas.microsoft.com/office/drawing/2014/main" id="{BE33A846-FB0A-9F2B-EB01-1C7ADAE3C9A6}"/>
              </a:ext>
            </a:extLst>
          </p:cNvPr>
          <p:cNvSpPr/>
          <p:nvPr/>
        </p:nvSpPr>
        <p:spPr>
          <a:xfrm>
            <a:off x="1550302" y="3101492"/>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9" name="矩形 58">
            <a:extLst>
              <a:ext uri="{FF2B5EF4-FFF2-40B4-BE49-F238E27FC236}">
                <a16:creationId xmlns:a16="http://schemas.microsoft.com/office/drawing/2014/main" id="{334462CF-A21F-6ED6-FF94-777F29D6A5A1}"/>
              </a:ext>
            </a:extLst>
          </p:cNvPr>
          <p:cNvSpPr/>
          <p:nvPr/>
        </p:nvSpPr>
        <p:spPr>
          <a:xfrm>
            <a:off x="1347599" y="3249582"/>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0" name="矩形 59">
            <a:extLst>
              <a:ext uri="{FF2B5EF4-FFF2-40B4-BE49-F238E27FC236}">
                <a16:creationId xmlns:a16="http://schemas.microsoft.com/office/drawing/2014/main" id="{88F39724-8508-0807-88E6-9885AC1E6D2F}"/>
              </a:ext>
            </a:extLst>
          </p:cNvPr>
          <p:cNvSpPr/>
          <p:nvPr/>
        </p:nvSpPr>
        <p:spPr>
          <a:xfrm>
            <a:off x="1549341" y="3247703"/>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1" name="矩形 60">
            <a:extLst>
              <a:ext uri="{FF2B5EF4-FFF2-40B4-BE49-F238E27FC236}">
                <a16:creationId xmlns:a16="http://schemas.microsoft.com/office/drawing/2014/main" id="{9F1C65BA-AA4C-9A7D-9527-49F9DA6C6619}"/>
              </a:ext>
            </a:extLst>
          </p:cNvPr>
          <p:cNvSpPr/>
          <p:nvPr/>
        </p:nvSpPr>
        <p:spPr>
          <a:xfrm>
            <a:off x="1774150" y="3249582"/>
            <a:ext cx="158117" cy="7737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62" name="连接符: 肘形 61">
            <a:extLst>
              <a:ext uri="{FF2B5EF4-FFF2-40B4-BE49-F238E27FC236}">
                <a16:creationId xmlns:a16="http://schemas.microsoft.com/office/drawing/2014/main" id="{D69096BB-C3EF-D654-2A1F-EEDD8D9B453A}"/>
              </a:ext>
            </a:extLst>
          </p:cNvPr>
          <p:cNvCxnSpPr>
            <a:stCxn id="58" idx="2"/>
            <a:endCxn id="59" idx="0"/>
          </p:cNvCxnSpPr>
          <p:nvPr/>
        </p:nvCxnSpPr>
        <p:spPr>
          <a:xfrm rot="5400000">
            <a:off x="1492652" y="3112874"/>
            <a:ext cx="70714" cy="202703"/>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D644FE04-40B7-D410-733A-1772AE2DBD1E}"/>
              </a:ext>
            </a:extLst>
          </p:cNvPr>
          <p:cNvCxnSpPr>
            <a:stCxn id="58" idx="2"/>
            <a:endCxn id="61" idx="0"/>
          </p:cNvCxnSpPr>
          <p:nvPr/>
        </p:nvCxnSpPr>
        <p:spPr>
          <a:xfrm rot="16200000" flipH="1">
            <a:off x="1705928" y="3102300"/>
            <a:ext cx="70713" cy="223848"/>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B44315A1-A314-D9F2-B0E6-C831969331AE}"/>
              </a:ext>
            </a:extLst>
          </p:cNvPr>
          <p:cNvCxnSpPr>
            <a:stCxn id="58" idx="2"/>
            <a:endCxn id="60" idx="0"/>
          </p:cNvCxnSpPr>
          <p:nvPr/>
        </p:nvCxnSpPr>
        <p:spPr>
          <a:xfrm rot="5400000">
            <a:off x="1594463" y="3212805"/>
            <a:ext cx="68835" cy="961"/>
          </a:xfrm>
          <a:prstGeom prst="bentConnector3">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流程图: 文档 64">
            <a:extLst>
              <a:ext uri="{FF2B5EF4-FFF2-40B4-BE49-F238E27FC236}">
                <a16:creationId xmlns:a16="http://schemas.microsoft.com/office/drawing/2014/main" id="{EB5C1347-1E1C-DADE-C330-6F9E960D34EE}"/>
              </a:ext>
            </a:extLst>
          </p:cNvPr>
          <p:cNvSpPr/>
          <p:nvPr/>
        </p:nvSpPr>
        <p:spPr>
          <a:xfrm>
            <a:off x="2286401" y="281396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6" name="文本框 65">
            <a:extLst>
              <a:ext uri="{FF2B5EF4-FFF2-40B4-BE49-F238E27FC236}">
                <a16:creationId xmlns:a16="http://schemas.microsoft.com/office/drawing/2014/main" id="{CF561487-D017-7FD2-2BAC-6C76A8EF0B8E}"/>
              </a:ext>
            </a:extLst>
          </p:cNvPr>
          <p:cNvSpPr txBox="1"/>
          <p:nvPr/>
        </p:nvSpPr>
        <p:spPr>
          <a:xfrm>
            <a:off x="2317858" y="2861904"/>
            <a:ext cx="704643" cy="205355"/>
          </a:xfrm>
          <a:prstGeom prst="rect">
            <a:avLst/>
          </a:prstGeom>
          <a:noFill/>
        </p:spPr>
        <p:txBody>
          <a:bodyPr wrap="square" rtlCol="0">
            <a:spAutoFit/>
          </a:bodyPr>
          <a:lstStyle/>
          <a:p>
            <a:r>
              <a:rPr lang="en-US" altLang="zh-CN" sz="900" b="1" dirty="0">
                <a:solidFill>
                  <a:schemeClr val="bg1"/>
                </a:solidFill>
                <a:latin typeface="+mj-lt"/>
              </a:rPr>
              <a:t>43bd3ef</a:t>
            </a:r>
            <a:endParaRPr lang="zh-CN" altLang="en-US" sz="900" b="1" dirty="0">
              <a:solidFill>
                <a:schemeClr val="bg1"/>
              </a:solidFill>
              <a:latin typeface="+mj-lt"/>
            </a:endParaRPr>
          </a:p>
        </p:txBody>
      </p:sp>
      <p:sp>
        <p:nvSpPr>
          <p:cNvPr id="67" name="矩形 66">
            <a:extLst>
              <a:ext uri="{FF2B5EF4-FFF2-40B4-BE49-F238E27FC236}">
                <a16:creationId xmlns:a16="http://schemas.microsoft.com/office/drawing/2014/main" id="{AE3886BF-0EE0-5DE0-20EE-70D7965FD3F4}"/>
              </a:ext>
            </a:extLst>
          </p:cNvPr>
          <p:cNvSpPr/>
          <p:nvPr/>
        </p:nvSpPr>
        <p:spPr>
          <a:xfrm>
            <a:off x="2537644" y="3101492"/>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8" name="矩形 67">
            <a:extLst>
              <a:ext uri="{FF2B5EF4-FFF2-40B4-BE49-F238E27FC236}">
                <a16:creationId xmlns:a16="http://schemas.microsoft.com/office/drawing/2014/main" id="{F4CAB4BE-AC60-06D2-755A-76ACF9261D61}"/>
              </a:ext>
            </a:extLst>
          </p:cNvPr>
          <p:cNvSpPr/>
          <p:nvPr/>
        </p:nvSpPr>
        <p:spPr>
          <a:xfrm>
            <a:off x="2334941" y="3249582"/>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9" name="矩形 68">
            <a:extLst>
              <a:ext uri="{FF2B5EF4-FFF2-40B4-BE49-F238E27FC236}">
                <a16:creationId xmlns:a16="http://schemas.microsoft.com/office/drawing/2014/main" id="{CD7A7C15-B91F-1F1A-A386-392A0ABB6711}"/>
              </a:ext>
            </a:extLst>
          </p:cNvPr>
          <p:cNvSpPr/>
          <p:nvPr/>
        </p:nvSpPr>
        <p:spPr>
          <a:xfrm>
            <a:off x="2536683" y="3247703"/>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0" name="矩形 69">
            <a:extLst>
              <a:ext uri="{FF2B5EF4-FFF2-40B4-BE49-F238E27FC236}">
                <a16:creationId xmlns:a16="http://schemas.microsoft.com/office/drawing/2014/main" id="{8E4F7CCE-2941-17CB-7E08-939DA593388E}"/>
              </a:ext>
            </a:extLst>
          </p:cNvPr>
          <p:cNvSpPr/>
          <p:nvPr/>
        </p:nvSpPr>
        <p:spPr>
          <a:xfrm>
            <a:off x="2761492" y="3249582"/>
            <a:ext cx="158117" cy="77376"/>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71" name="连接符: 肘形 70">
            <a:extLst>
              <a:ext uri="{FF2B5EF4-FFF2-40B4-BE49-F238E27FC236}">
                <a16:creationId xmlns:a16="http://schemas.microsoft.com/office/drawing/2014/main" id="{D113AD90-4634-532B-3347-062588484E5E}"/>
              </a:ext>
            </a:extLst>
          </p:cNvPr>
          <p:cNvCxnSpPr>
            <a:stCxn id="67" idx="2"/>
            <a:endCxn id="68" idx="0"/>
          </p:cNvCxnSpPr>
          <p:nvPr/>
        </p:nvCxnSpPr>
        <p:spPr>
          <a:xfrm rot="5400000">
            <a:off x="2479994" y="3112874"/>
            <a:ext cx="70714" cy="202703"/>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D65550D2-E546-3A71-E221-31BE0E459B98}"/>
              </a:ext>
            </a:extLst>
          </p:cNvPr>
          <p:cNvCxnSpPr>
            <a:stCxn id="67" idx="2"/>
            <a:endCxn id="70" idx="0"/>
          </p:cNvCxnSpPr>
          <p:nvPr/>
        </p:nvCxnSpPr>
        <p:spPr>
          <a:xfrm rot="16200000" flipH="1">
            <a:off x="2693270" y="3102300"/>
            <a:ext cx="70713" cy="223848"/>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2370576C-102C-2495-45FA-AB7BFF614CA4}"/>
              </a:ext>
            </a:extLst>
          </p:cNvPr>
          <p:cNvCxnSpPr>
            <a:stCxn id="67" idx="2"/>
            <a:endCxn id="69" idx="0"/>
          </p:cNvCxnSpPr>
          <p:nvPr/>
        </p:nvCxnSpPr>
        <p:spPr>
          <a:xfrm rot="5400000">
            <a:off x="2581805" y="3212805"/>
            <a:ext cx="68835" cy="961"/>
          </a:xfrm>
          <a:prstGeom prst="bentConnector3">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流程图: 文档 73">
            <a:extLst>
              <a:ext uri="{FF2B5EF4-FFF2-40B4-BE49-F238E27FC236}">
                <a16:creationId xmlns:a16="http://schemas.microsoft.com/office/drawing/2014/main" id="{50D6F524-0C5F-9B66-6ADF-47F412B2F5E8}"/>
              </a:ext>
            </a:extLst>
          </p:cNvPr>
          <p:cNvSpPr/>
          <p:nvPr/>
        </p:nvSpPr>
        <p:spPr>
          <a:xfrm>
            <a:off x="3259479" y="281396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5" name="文本框 74">
            <a:extLst>
              <a:ext uri="{FF2B5EF4-FFF2-40B4-BE49-F238E27FC236}">
                <a16:creationId xmlns:a16="http://schemas.microsoft.com/office/drawing/2014/main" id="{E9BE0CCF-8816-B860-8D85-979672381ACD}"/>
              </a:ext>
            </a:extLst>
          </p:cNvPr>
          <p:cNvSpPr txBox="1"/>
          <p:nvPr/>
        </p:nvSpPr>
        <p:spPr>
          <a:xfrm>
            <a:off x="3290935" y="2861904"/>
            <a:ext cx="704643" cy="205355"/>
          </a:xfrm>
          <a:prstGeom prst="rect">
            <a:avLst/>
          </a:prstGeom>
          <a:noFill/>
        </p:spPr>
        <p:txBody>
          <a:bodyPr wrap="square" rtlCol="0">
            <a:spAutoFit/>
          </a:bodyPr>
          <a:lstStyle/>
          <a:p>
            <a:r>
              <a:rPr lang="en-US" altLang="zh-CN" sz="900" b="1" dirty="0">
                <a:solidFill>
                  <a:schemeClr val="bg1"/>
                </a:solidFill>
                <a:latin typeface="+mj-lt"/>
              </a:rPr>
              <a:t>d21be2c</a:t>
            </a:r>
            <a:endParaRPr lang="zh-CN" altLang="en-US" sz="900" b="1" dirty="0">
              <a:solidFill>
                <a:schemeClr val="bg1"/>
              </a:solidFill>
              <a:latin typeface="+mj-lt"/>
            </a:endParaRPr>
          </a:p>
        </p:txBody>
      </p:sp>
      <p:sp>
        <p:nvSpPr>
          <p:cNvPr id="76" name="矩形 75">
            <a:extLst>
              <a:ext uri="{FF2B5EF4-FFF2-40B4-BE49-F238E27FC236}">
                <a16:creationId xmlns:a16="http://schemas.microsoft.com/office/drawing/2014/main" id="{33526FE0-DAB6-F4B7-C89E-D5FD597AAEB7}"/>
              </a:ext>
            </a:extLst>
          </p:cNvPr>
          <p:cNvSpPr/>
          <p:nvPr/>
        </p:nvSpPr>
        <p:spPr>
          <a:xfrm>
            <a:off x="3510721" y="3101492"/>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7" name="矩形 76">
            <a:extLst>
              <a:ext uri="{FF2B5EF4-FFF2-40B4-BE49-F238E27FC236}">
                <a16:creationId xmlns:a16="http://schemas.microsoft.com/office/drawing/2014/main" id="{7AB97807-E306-916A-C4C6-8F9BC07146FC}"/>
              </a:ext>
            </a:extLst>
          </p:cNvPr>
          <p:cNvSpPr/>
          <p:nvPr/>
        </p:nvSpPr>
        <p:spPr>
          <a:xfrm>
            <a:off x="3308018" y="3249582"/>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8" name="矩形 77">
            <a:extLst>
              <a:ext uri="{FF2B5EF4-FFF2-40B4-BE49-F238E27FC236}">
                <a16:creationId xmlns:a16="http://schemas.microsoft.com/office/drawing/2014/main" id="{35B59447-4033-ACBE-A00E-CEA060C8947C}"/>
              </a:ext>
            </a:extLst>
          </p:cNvPr>
          <p:cNvSpPr/>
          <p:nvPr/>
        </p:nvSpPr>
        <p:spPr>
          <a:xfrm>
            <a:off x="3509760" y="3247703"/>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9" name="矩形 78">
            <a:extLst>
              <a:ext uri="{FF2B5EF4-FFF2-40B4-BE49-F238E27FC236}">
                <a16:creationId xmlns:a16="http://schemas.microsoft.com/office/drawing/2014/main" id="{F467805C-7A0D-B1EF-53CB-A7FAB783F6BB}"/>
              </a:ext>
            </a:extLst>
          </p:cNvPr>
          <p:cNvSpPr/>
          <p:nvPr/>
        </p:nvSpPr>
        <p:spPr>
          <a:xfrm>
            <a:off x="3734570" y="3249582"/>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80" name="连接符: 肘形 79">
            <a:extLst>
              <a:ext uri="{FF2B5EF4-FFF2-40B4-BE49-F238E27FC236}">
                <a16:creationId xmlns:a16="http://schemas.microsoft.com/office/drawing/2014/main" id="{49B447EE-26D6-650A-0062-16ABC20FB10C}"/>
              </a:ext>
            </a:extLst>
          </p:cNvPr>
          <p:cNvCxnSpPr>
            <a:stCxn id="76" idx="2"/>
            <a:endCxn id="77" idx="0"/>
          </p:cNvCxnSpPr>
          <p:nvPr/>
        </p:nvCxnSpPr>
        <p:spPr>
          <a:xfrm rot="5400000">
            <a:off x="3453071" y="3112874"/>
            <a:ext cx="70714" cy="202703"/>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88DEBB94-E629-51C7-3D30-42BF4A523E77}"/>
              </a:ext>
            </a:extLst>
          </p:cNvPr>
          <p:cNvCxnSpPr>
            <a:stCxn id="76" idx="2"/>
            <a:endCxn id="79" idx="0"/>
          </p:cNvCxnSpPr>
          <p:nvPr/>
        </p:nvCxnSpPr>
        <p:spPr>
          <a:xfrm rot="16200000" flipH="1">
            <a:off x="3666348" y="3102300"/>
            <a:ext cx="70713" cy="223848"/>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F4D6FC6E-DC91-DDF6-9090-5735AE1BB2AE}"/>
              </a:ext>
            </a:extLst>
          </p:cNvPr>
          <p:cNvCxnSpPr>
            <a:stCxn id="76" idx="2"/>
            <a:endCxn id="78" idx="0"/>
          </p:cNvCxnSpPr>
          <p:nvPr/>
        </p:nvCxnSpPr>
        <p:spPr>
          <a:xfrm rot="5400000">
            <a:off x="3554882" y="3212805"/>
            <a:ext cx="68835" cy="961"/>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DBFFD104-B92A-85CC-6A04-A3A78F7CC9E6}"/>
              </a:ext>
            </a:extLst>
          </p:cNvPr>
          <p:cNvCxnSpPr>
            <a:stCxn id="65" idx="1"/>
            <a:endCxn id="56" idx="3"/>
          </p:cNvCxnSpPr>
          <p:nvPr/>
        </p:nvCxnSpPr>
        <p:spPr>
          <a:xfrm flipH="1">
            <a:off x="1959662" y="3178869"/>
            <a:ext cx="3267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B7A6BD0-1C4D-08FB-0DED-C7D8C1694ADF}"/>
              </a:ext>
            </a:extLst>
          </p:cNvPr>
          <p:cNvCxnSpPr>
            <a:cxnSpLocks/>
            <a:stCxn id="74" idx="1"/>
            <a:endCxn id="65" idx="3"/>
          </p:cNvCxnSpPr>
          <p:nvPr/>
        </p:nvCxnSpPr>
        <p:spPr>
          <a:xfrm flipH="1">
            <a:off x="2947004" y="3178869"/>
            <a:ext cx="312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箭头: 五边形 84">
            <a:extLst>
              <a:ext uri="{FF2B5EF4-FFF2-40B4-BE49-F238E27FC236}">
                <a16:creationId xmlns:a16="http://schemas.microsoft.com/office/drawing/2014/main" id="{805CAC6D-7E50-4E97-DBB1-0C2F85B8C13B}"/>
              </a:ext>
            </a:extLst>
          </p:cNvPr>
          <p:cNvSpPr/>
          <p:nvPr/>
        </p:nvSpPr>
        <p:spPr>
          <a:xfrm>
            <a:off x="3315858" y="2260317"/>
            <a:ext cx="660603"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master</a:t>
            </a:r>
            <a:endParaRPr lang="zh-CN" altLang="en-US" sz="1000" b="1" dirty="0">
              <a:latin typeface="+mj-lt"/>
            </a:endParaRPr>
          </a:p>
        </p:txBody>
      </p:sp>
      <p:sp>
        <p:nvSpPr>
          <p:cNvPr id="86" name="箭头: 五边形 85">
            <a:extLst>
              <a:ext uri="{FF2B5EF4-FFF2-40B4-BE49-F238E27FC236}">
                <a16:creationId xmlns:a16="http://schemas.microsoft.com/office/drawing/2014/main" id="{835723A0-C2D0-18DE-8149-FA5452A3EA24}"/>
              </a:ext>
            </a:extLst>
          </p:cNvPr>
          <p:cNvSpPr/>
          <p:nvPr/>
        </p:nvSpPr>
        <p:spPr>
          <a:xfrm>
            <a:off x="3314368" y="1652207"/>
            <a:ext cx="660603"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HEAD</a:t>
            </a:r>
            <a:endParaRPr lang="zh-CN" altLang="en-US" sz="1000" b="1" dirty="0">
              <a:latin typeface="+mj-lt"/>
            </a:endParaRPr>
          </a:p>
        </p:txBody>
      </p:sp>
      <p:cxnSp>
        <p:nvCxnSpPr>
          <p:cNvPr id="87" name="直接箭头连接符 86">
            <a:extLst>
              <a:ext uri="{FF2B5EF4-FFF2-40B4-BE49-F238E27FC236}">
                <a16:creationId xmlns:a16="http://schemas.microsoft.com/office/drawing/2014/main" id="{FD277E2E-8BF4-5061-039A-26AB48B7727B}"/>
              </a:ext>
            </a:extLst>
          </p:cNvPr>
          <p:cNvCxnSpPr>
            <a:cxnSpLocks/>
            <a:stCxn id="86" idx="2"/>
            <a:endCxn id="85" idx="0"/>
          </p:cNvCxnSpPr>
          <p:nvPr/>
        </p:nvCxnSpPr>
        <p:spPr>
          <a:xfrm>
            <a:off x="3584524" y="1892789"/>
            <a:ext cx="1490" cy="3675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7631C929-7ED4-4526-8185-FEBEE44CC1BC}"/>
              </a:ext>
            </a:extLst>
          </p:cNvPr>
          <p:cNvCxnSpPr>
            <a:cxnSpLocks/>
            <a:stCxn id="85" idx="2"/>
            <a:endCxn id="74" idx="0"/>
          </p:cNvCxnSpPr>
          <p:nvPr/>
        </p:nvCxnSpPr>
        <p:spPr>
          <a:xfrm>
            <a:off x="3586014" y="2500899"/>
            <a:ext cx="3766" cy="3130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箭头: 五边形 88">
            <a:extLst>
              <a:ext uri="{FF2B5EF4-FFF2-40B4-BE49-F238E27FC236}">
                <a16:creationId xmlns:a16="http://schemas.microsoft.com/office/drawing/2014/main" id="{9B2AD572-91AE-CE62-87B1-3EE76C421606}"/>
              </a:ext>
            </a:extLst>
          </p:cNvPr>
          <p:cNvSpPr/>
          <p:nvPr/>
        </p:nvSpPr>
        <p:spPr>
          <a:xfrm>
            <a:off x="4323624" y="3823644"/>
            <a:ext cx="660603"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testing</a:t>
            </a:r>
            <a:endParaRPr lang="zh-CN" altLang="en-US" sz="1000" b="1" dirty="0">
              <a:latin typeface="+mj-lt"/>
            </a:endParaRPr>
          </a:p>
        </p:txBody>
      </p:sp>
      <p:cxnSp>
        <p:nvCxnSpPr>
          <p:cNvPr id="90" name="直接箭头连接符 89">
            <a:extLst>
              <a:ext uri="{FF2B5EF4-FFF2-40B4-BE49-F238E27FC236}">
                <a16:creationId xmlns:a16="http://schemas.microsoft.com/office/drawing/2014/main" id="{C58D4B26-3B64-E7C8-8CFD-B2D19A80A39B}"/>
              </a:ext>
            </a:extLst>
          </p:cNvPr>
          <p:cNvCxnSpPr>
            <a:cxnSpLocks/>
            <a:stCxn id="89" idx="0"/>
          </p:cNvCxnSpPr>
          <p:nvPr/>
        </p:nvCxnSpPr>
        <p:spPr>
          <a:xfrm flipV="1">
            <a:off x="4593780" y="3495524"/>
            <a:ext cx="3766" cy="328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流程图: 文档 90">
            <a:extLst>
              <a:ext uri="{FF2B5EF4-FFF2-40B4-BE49-F238E27FC236}">
                <a16:creationId xmlns:a16="http://schemas.microsoft.com/office/drawing/2014/main" id="{E96BEBAC-DC5A-60F6-6F54-ADB0492F5538}"/>
              </a:ext>
            </a:extLst>
          </p:cNvPr>
          <p:cNvSpPr/>
          <p:nvPr/>
        </p:nvSpPr>
        <p:spPr>
          <a:xfrm>
            <a:off x="4241761" y="2813964"/>
            <a:ext cx="660603" cy="729809"/>
          </a:xfrm>
          <a:prstGeom prst="flowChartDocument">
            <a:avLst/>
          </a:prstGeom>
          <a:solidFill>
            <a:srgbClr val="8D0005"/>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2" name="文本框 91">
            <a:extLst>
              <a:ext uri="{FF2B5EF4-FFF2-40B4-BE49-F238E27FC236}">
                <a16:creationId xmlns:a16="http://schemas.microsoft.com/office/drawing/2014/main" id="{2C3E21EA-1B0D-31DE-EDC9-10A696580276}"/>
              </a:ext>
            </a:extLst>
          </p:cNvPr>
          <p:cNvSpPr txBox="1"/>
          <p:nvPr/>
        </p:nvSpPr>
        <p:spPr>
          <a:xfrm>
            <a:off x="4273217" y="2861904"/>
            <a:ext cx="704643" cy="205355"/>
          </a:xfrm>
          <a:prstGeom prst="rect">
            <a:avLst/>
          </a:prstGeom>
          <a:noFill/>
        </p:spPr>
        <p:txBody>
          <a:bodyPr wrap="square" rtlCol="0">
            <a:spAutoFit/>
          </a:bodyPr>
          <a:lstStyle/>
          <a:p>
            <a:r>
              <a:rPr lang="en-US" altLang="zh-CN" sz="900" b="1" dirty="0">
                <a:solidFill>
                  <a:schemeClr val="bg1"/>
                </a:solidFill>
                <a:latin typeface="+mj-lt"/>
              </a:rPr>
              <a:t>c1c8bd4</a:t>
            </a:r>
            <a:endParaRPr lang="zh-CN" altLang="en-US" sz="900" b="1" dirty="0">
              <a:solidFill>
                <a:schemeClr val="bg1"/>
              </a:solidFill>
              <a:latin typeface="+mj-lt"/>
            </a:endParaRPr>
          </a:p>
        </p:txBody>
      </p:sp>
      <p:sp>
        <p:nvSpPr>
          <p:cNvPr id="93" name="矩形 92">
            <a:extLst>
              <a:ext uri="{FF2B5EF4-FFF2-40B4-BE49-F238E27FC236}">
                <a16:creationId xmlns:a16="http://schemas.microsoft.com/office/drawing/2014/main" id="{7795147D-FA1B-4D5E-6D3E-049216DE0482}"/>
              </a:ext>
            </a:extLst>
          </p:cNvPr>
          <p:cNvSpPr/>
          <p:nvPr/>
        </p:nvSpPr>
        <p:spPr>
          <a:xfrm>
            <a:off x="4493004" y="3101492"/>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4" name="矩形 93">
            <a:extLst>
              <a:ext uri="{FF2B5EF4-FFF2-40B4-BE49-F238E27FC236}">
                <a16:creationId xmlns:a16="http://schemas.microsoft.com/office/drawing/2014/main" id="{1B3C6DCB-6201-BF8C-4D32-6009DCDBFD09}"/>
              </a:ext>
            </a:extLst>
          </p:cNvPr>
          <p:cNvSpPr/>
          <p:nvPr/>
        </p:nvSpPr>
        <p:spPr>
          <a:xfrm>
            <a:off x="4290301" y="3249582"/>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5" name="矩形 94">
            <a:extLst>
              <a:ext uri="{FF2B5EF4-FFF2-40B4-BE49-F238E27FC236}">
                <a16:creationId xmlns:a16="http://schemas.microsoft.com/office/drawing/2014/main" id="{C0EB37AB-F440-9CF3-F1AA-AD10BFD517AC}"/>
              </a:ext>
            </a:extLst>
          </p:cNvPr>
          <p:cNvSpPr/>
          <p:nvPr/>
        </p:nvSpPr>
        <p:spPr>
          <a:xfrm>
            <a:off x="4492043" y="3247703"/>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6" name="矩形 95">
            <a:extLst>
              <a:ext uri="{FF2B5EF4-FFF2-40B4-BE49-F238E27FC236}">
                <a16:creationId xmlns:a16="http://schemas.microsoft.com/office/drawing/2014/main" id="{8C2D5CD6-E4D6-A974-A183-FB88E8D3ABB2}"/>
              </a:ext>
            </a:extLst>
          </p:cNvPr>
          <p:cNvSpPr/>
          <p:nvPr/>
        </p:nvSpPr>
        <p:spPr>
          <a:xfrm>
            <a:off x="4716852" y="3249582"/>
            <a:ext cx="158117" cy="7737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97" name="连接符: 肘形 96">
            <a:extLst>
              <a:ext uri="{FF2B5EF4-FFF2-40B4-BE49-F238E27FC236}">
                <a16:creationId xmlns:a16="http://schemas.microsoft.com/office/drawing/2014/main" id="{3FFA216F-55EF-41DA-3264-441615AFBF23}"/>
              </a:ext>
            </a:extLst>
          </p:cNvPr>
          <p:cNvCxnSpPr>
            <a:stCxn id="93" idx="2"/>
            <a:endCxn id="94" idx="0"/>
          </p:cNvCxnSpPr>
          <p:nvPr/>
        </p:nvCxnSpPr>
        <p:spPr>
          <a:xfrm rot="5400000">
            <a:off x="4435354" y="3112874"/>
            <a:ext cx="70714" cy="202703"/>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连接符: 肘形 97">
            <a:extLst>
              <a:ext uri="{FF2B5EF4-FFF2-40B4-BE49-F238E27FC236}">
                <a16:creationId xmlns:a16="http://schemas.microsoft.com/office/drawing/2014/main" id="{E0F86336-C28A-623B-3795-D74084024AB7}"/>
              </a:ext>
            </a:extLst>
          </p:cNvPr>
          <p:cNvCxnSpPr>
            <a:stCxn id="93" idx="2"/>
            <a:endCxn id="96" idx="0"/>
          </p:cNvCxnSpPr>
          <p:nvPr/>
        </p:nvCxnSpPr>
        <p:spPr>
          <a:xfrm rot="16200000" flipH="1">
            <a:off x="4648630" y="3102300"/>
            <a:ext cx="70713" cy="223848"/>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连接符: 肘形 98">
            <a:extLst>
              <a:ext uri="{FF2B5EF4-FFF2-40B4-BE49-F238E27FC236}">
                <a16:creationId xmlns:a16="http://schemas.microsoft.com/office/drawing/2014/main" id="{D822252E-2E87-F92C-C69D-1737B27F65B0}"/>
              </a:ext>
            </a:extLst>
          </p:cNvPr>
          <p:cNvCxnSpPr>
            <a:stCxn id="93" idx="2"/>
            <a:endCxn id="95" idx="0"/>
          </p:cNvCxnSpPr>
          <p:nvPr/>
        </p:nvCxnSpPr>
        <p:spPr>
          <a:xfrm rot="5400000">
            <a:off x="4537165" y="3212805"/>
            <a:ext cx="68835" cy="961"/>
          </a:xfrm>
          <a:prstGeom prst="bentConnector3">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4062331E-23E6-24FC-5DCB-7141424D799D}"/>
              </a:ext>
            </a:extLst>
          </p:cNvPr>
          <p:cNvCxnSpPr>
            <a:cxnSpLocks/>
            <a:stCxn id="91" idx="1"/>
          </p:cNvCxnSpPr>
          <p:nvPr/>
        </p:nvCxnSpPr>
        <p:spPr>
          <a:xfrm flipH="1">
            <a:off x="3929286" y="3178869"/>
            <a:ext cx="312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箭头: 五边形 102">
            <a:extLst>
              <a:ext uri="{FF2B5EF4-FFF2-40B4-BE49-F238E27FC236}">
                <a16:creationId xmlns:a16="http://schemas.microsoft.com/office/drawing/2014/main" id="{2962003C-BCCC-0EF2-AACC-3FEF62D87AA5}"/>
              </a:ext>
            </a:extLst>
          </p:cNvPr>
          <p:cNvSpPr/>
          <p:nvPr/>
        </p:nvSpPr>
        <p:spPr>
          <a:xfrm flipH="1">
            <a:off x="8015763" y="2163651"/>
            <a:ext cx="1102474"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origin/master</a:t>
            </a:r>
            <a:endParaRPr lang="zh-CN" altLang="en-US" sz="1000" b="1" dirty="0">
              <a:latin typeface="+mj-lt"/>
            </a:endParaRPr>
          </a:p>
        </p:txBody>
      </p:sp>
      <p:sp>
        <p:nvSpPr>
          <p:cNvPr id="104" name="箭头: 五边形 103">
            <a:extLst>
              <a:ext uri="{FF2B5EF4-FFF2-40B4-BE49-F238E27FC236}">
                <a16:creationId xmlns:a16="http://schemas.microsoft.com/office/drawing/2014/main" id="{F612B4CE-2437-4835-21F1-F34515BE0241}"/>
              </a:ext>
            </a:extLst>
          </p:cNvPr>
          <p:cNvSpPr/>
          <p:nvPr/>
        </p:nvSpPr>
        <p:spPr>
          <a:xfrm flipH="1">
            <a:off x="8014273" y="1555541"/>
            <a:ext cx="1102474" cy="240582"/>
          </a:xfrm>
          <a:prstGeom prst="homePlat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mj-lt"/>
              </a:rPr>
              <a:t>origin/HEAD</a:t>
            </a:r>
            <a:endParaRPr lang="zh-CN" altLang="en-US" sz="1000" b="1" dirty="0">
              <a:latin typeface="+mj-lt"/>
            </a:endParaRPr>
          </a:p>
        </p:txBody>
      </p:sp>
      <p:cxnSp>
        <p:nvCxnSpPr>
          <p:cNvPr id="105" name="直接箭头连接符 104">
            <a:extLst>
              <a:ext uri="{FF2B5EF4-FFF2-40B4-BE49-F238E27FC236}">
                <a16:creationId xmlns:a16="http://schemas.microsoft.com/office/drawing/2014/main" id="{6BEC653C-DD0B-5941-AC2B-CCDC8AFF75D2}"/>
              </a:ext>
            </a:extLst>
          </p:cNvPr>
          <p:cNvCxnSpPr>
            <a:cxnSpLocks/>
          </p:cNvCxnSpPr>
          <p:nvPr/>
        </p:nvCxnSpPr>
        <p:spPr>
          <a:xfrm>
            <a:off x="9026096" y="1804229"/>
            <a:ext cx="1490" cy="3675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FE497109-2CCA-BEB5-6E3C-0A715D338E8A}"/>
              </a:ext>
            </a:extLst>
          </p:cNvPr>
          <p:cNvCxnSpPr>
            <a:cxnSpLocks/>
          </p:cNvCxnSpPr>
          <p:nvPr/>
        </p:nvCxnSpPr>
        <p:spPr>
          <a:xfrm>
            <a:off x="9027586" y="2412339"/>
            <a:ext cx="3766" cy="3130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圆角 106">
            <a:extLst>
              <a:ext uri="{FF2B5EF4-FFF2-40B4-BE49-F238E27FC236}">
                <a16:creationId xmlns:a16="http://schemas.microsoft.com/office/drawing/2014/main" id="{2B16369E-473A-8EBC-C6FA-C2A99942534E}"/>
              </a:ext>
            </a:extLst>
          </p:cNvPr>
          <p:cNvSpPr/>
          <p:nvPr/>
        </p:nvSpPr>
        <p:spPr>
          <a:xfrm>
            <a:off x="7374424" y="4275644"/>
            <a:ext cx="2993037" cy="1773906"/>
          </a:xfrm>
          <a:prstGeom prst="roundRect">
            <a:avLst>
              <a:gd name="adj" fmla="val 7203"/>
            </a:avLst>
          </a:prstGeom>
          <a:solidFill>
            <a:schemeClr val="accent6">
              <a:lumMod val="60000"/>
              <a:lumOff val="40000"/>
            </a:schemeClr>
          </a:solidFill>
          <a:ln>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8F6990A2-FF03-7058-C068-CA28F470CE93}"/>
              </a:ext>
            </a:extLst>
          </p:cNvPr>
          <p:cNvSpPr txBox="1"/>
          <p:nvPr/>
        </p:nvSpPr>
        <p:spPr>
          <a:xfrm>
            <a:off x="7826776" y="5565483"/>
            <a:ext cx="2194905" cy="369332"/>
          </a:xfrm>
          <a:prstGeom prst="rect">
            <a:avLst/>
          </a:prstGeom>
          <a:noFill/>
        </p:spPr>
        <p:txBody>
          <a:bodyPr wrap="square" rtlCol="0">
            <a:spAutoFit/>
          </a:bodyPr>
          <a:lstStyle/>
          <a:p>
            <a:r>
              <a:rPr lang="en-US" altLang="zh-CN" b="1" dirty="0">
                <a:solidFill>
                  <a:schemeClr val="bg1"/>
                </a:solidFill>
                <a:latin typeface="+mj-lt"/>
              </a:rPr>
              <a:t>Working Directory</a:t>
            </a:r>
            <a:endParaRPr lang="zh-CN" altLang="en-US" b="1" dirty="0">
              <a:solidFill>
                <a:schemeClr val="bg1"/>
              </a:solidFill>
              <a:latin typeface="+mj-lt"/>
            </a:endParaRPr>
          </a:p>
        </p:txBody>
      </p:sp>
      <p:grpSp>
        <p:nvGrpSpPr>
          <p:cNvPr id="109" name="组合 108">
            <a:extLst>
              <a:ext uri="{FF2B5EF4-FFF2-40B4-BE49-F238E27FC236}">
                <a16:creationId xmlns:a16="http://schemas.microsoft.com/office/drawing/2014/main" id="{E9220D24-5B42-15CA-821E-1B93E659F96A}"/>
              </a:ext>
            </a:extLst>
          </p:cNvPr>
          <p:cNvGrpSpPr/>
          <p:nvPr/>
        </p:nvGrpSpPr>
        <p:grpSpPr>
          <a:xfrm>
            <a:off x="7961829" y="4725814"/>
            <a:ext cx="1915968" cy="738855"/>
            <a:chOff x="2768058" y="4337843"/>
            <a:chExt cx="584669" cy="225466"/>
          </a:xfrm>
        </p:grpSpPr>
        <p:sp>
          <p:nvSpPr>
            <p:cNvPr id="110" name="矩形 109">
              <a:extLst>
                <a:ext uri="{FF2B5EF4-FFF2-40B4-BE49-F238E27FC236}">
                  <a16:creationId xmlns:a16="http://schemas.microsoft.com/office/drawing/2014/main" id="{0A80F789-5A71-68B9-7A7B-9B941B589E75}"/>
                </a:ext>
              </a:extLst>
            </p:cNvPr>
            <p:cNvSpPr/>
            <p:nvPr/>
          </p:nvSpPr>
          <p:spPr>
            <a:xfrm>
              <a:off x="2970761" y="4337843"/>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1" name="矩形 110">
              <a:extLst>
                <a:ext uri="{FF2B5EF4-FFF2-40B4-BE49-F238E27FC236}">
                  <a16:creationId xmlns:a16="http://schemas.microsoft.com/office/drawing/2014/main" id="{661BA2A6-E5FC-52C3-FCAD-76CDFC48E215}"/>
                </a:ext>
              </a:extLst>
            </p:cNvPr>
            <p:cNvSpPr/>
            <p:nvPr/>
          </p:nvSpPr>
          <p:spPr>
            <a:xfrm>
              <a:off x="2768058" y="4485933"/>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2" name="矩形 111">
              <a:extLst>
                <a:ext uri="{FF2B5EF4-FFF2-40B4-BE49-F238E27FC236}">
                  <a16:creationId xmlns:a16="http://schemas.microsoft.com/office/drawing/2014/main" id="{A9532F4A-A2F5-987C-5928-BE0182E047D7}"/>
                </a:ext>
              </a:extLst>
            </p:cNvPr>
            <p:cNvSpPr/>
            <p:nvPr/>
          </p:nvSpPr>
          <p:spPr>
            <a:xfrm>
              <a:off x="2969800" y="4484054"/>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3" name="矩形 112">
              <a:extLst>
                <a:ext uri="{FF2B5EF4-FFF2-40B4-BE49-F238E27FC236}">
                  <a16:creationId xmlns:a16="http://schemas.microsoft.com/office/drawing/2014/main" id="{089F7F8B-FAD0-E699-2003-3CBD9A394B30}"/>
                </a:ext>
              </a:extLst>
            </p:cNvPr>
            <p:cNvSpPr/>
            <p:nvPr/>
          </p:nvSpPr>
          <p:spPr>
            <a:xfrm>
              <a:off x="3194610" y="4485933"/>
              <a:ext cx="158117" cy="7737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114" name="连接符: 肘形 113">
              <a:extLst>
                <a:ext uri="{FF2B5EF4-FFF2-40B4-BE49-F238E27FC236}">
                  <a16:creationId xmlns:a16="http://schemas.microsoft.com/office/drawing/2014/main" id="{88A4AEEA-584E-832F-0A99-175FC3006D97}"/>
                </a:ext>
              </a:extLst>
            </p:cNvPr>
            <p:cNvCxnSpPr>
              <a:stCxn id="110" idx="2"/>
              <a:endCxn id="111" idx="0"/>
            </p:cNvCxnSpPr>
            <p:nvPr/>
          </p:nvCxnSpPr>
          <p:spPr>
            <a:xfrm rot="5400000">
              <a:off x="2913111" y="4349225"/>
              <a:ext cx="70714" cy="202703"/>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E2123B0A-92E6-3608-F018-C9DB14818E22}"/>
                </a:ext>
              </a:extLst>
            </p:cNvPr>
            <p:cNvCxnSpPr>
              <a:stCxn id="110" idx="2"/>
              <a:endCxn id="113" idx="0"/>
            </p:cNvCxnSpPr>
            <p:nvPr/>
          </p:nvCxnSpPr>
          <p:spPr>
            <a:xfrm rot="16200000" flipH="1">
              <a:off x="3126388" y="4338651"/>
              <a:ext cx="70713" cy="223848"/>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连接符: 肘形 115">
              <a:extLst>
                <a:ext uri="{FF2B5EF4-FFF2-40B4-BE49-F238E27FC236}">
                  <a16:creationId xmlns:a16="http://schemas.microsoft.com/office/drawing/2014/main" id="{FC46CABE-84DC-37B9-2C13-F8148A2CBB59}"/>
                </a:ext>
              </a:extLst>
            </p:cNvPr>
            <p:cNvCxnSpPr>
              <a:stCxn id="110" idx="2"/>
              <a:endCxn id="112" idx="0"/>
            </p:cNvCxnSpPr>
            <p:nvPr/>
          </p:nvCxnSpPr>
          <p:spPr>
            <a:xfrm rot="5400000">
              <a:off x="3014922" y="4449156"/>
              <a:ext cx="68835" cy="961"/>
            </a:xfrm>
            <a:prstGeom prst="bentConnector3">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7" name="文本框 116">
            <a:extLst>
              <a:ext uri="{FF2B5EF4-FFF2-40B4-BE49-F238E27FC236}">
                <a16:creationId xmlns:a16="http://schemas.microsoft.com/office/drawing/2014/main" id="{FE31AC87-46AA-126A-1357-2CC50AF041FF}"/>
              </a:ext>
            </a:extLst>
          </p:cNvPr>
          <p:cNvSpPr txBox="1"/>
          <p:nvPr/>
        </p:nvSpPr>
        <p:spPr>
          <a:xfrm>
            <a:off x="8297535" y="4292003"/>
            <a:ext cx="1146814" cy="369332"/>
          </a:xfrm>
          <a:prstGeom prst="rect">
            <a:avLst/>
          </a:prstGeom>
          <a:noFill/>
        </p:spPr>
        <p:txBody>
          <a:bodyPr wrap="square" rtlCol="0">
            <a:spAutoFit/>
          </a:bodyPr>
          <a:lstStyle/>
          <a:p>
            <a:r>
              <a:rPr lang="en-US" altLang="zh-CN" b="1" dirty="0">
                <a:solidFill>
                  <a:schemeClr val="bg1"/>
                </a:solidFill>
                <a:latin typeface="+mj-lt"/>
              </a:rPr>
              <a:t>(master)</a:t>
            </a:r>
            <a:endParaRPr lang="zh-CN" altLang="en-US" b="1" dirty="0">
              <a:solidFill>
                <a:schemeClr val="bg1"/>
              </a:solidFill>
              <a:latin typeface="+mj-lt"/>
            </a:endParaRPr>
          </a:p>
        </p:txBody>
      </p:sp>
      <p:sp>
        <p:nvSpPr>
          <p:cNvPr id="118" name="箭头: 右 117">
            <a:extLst>
              <a:ext uri="{FF2B5EF4-FFF2-40B4-BE49-F238E27FC236}">
                <a16:creationId xmlns:a16="http://schemas.microsoft.com/office/drawing/2014/main" id="{F64347A8-4229-923C-D7DD-14E1805F40DC}"/>
              </a:ext>
            </a:extLst>
          </p:cNvPr>
          <p:cNvSpPr/>
          <p:nvPr/>
        </p:nvSpPr>
        <p:spPr>
          <a:xfrm>
            <a:off x="5586893" y="2803074"/>
            <a:ext cx="1057277" cy="574466"/>
          </a:xfrm>
          <a:prstGeom prst="rightArrow">
            <a:avLst/>
          </a:prstGeom>
          <a:solidFill>
            <a:srgbClr val="8D00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Clone</a:t>
            </a:r>
            <a:endParaRPr lang="zh-CN" altLang="en-US" b="1" dirty="0">
              <a:latin typeface="+mj-lt"/>
            </a:endParaRPr>
          </a:p>
        </p:txBody>
      </p:sp>
      <p:cxnSp>
        <p:nvCxnSpPr>
          <p:cNvPr id="120" name="直接箭头连接符 119">
            <a:extLst>
              <a:ext uri="{FF2B5EF4-FFF2-40B4-BE49-F238E27FC236}">
                <a16:creationId xmlns:a16="http://schemas.microsoft.com/office/drawing/2014/main" id="{EAD56381-C2BA-9115-E591-CD51DEB95AB7}"/>
              </a:ext>
            </a:extLst>
          </p:cNvPr>
          <p:cNvCxnSpPr>
            <a:stCxn id="28" idx="2"/>
            <a:endCxn id="110" idx="0"/>
          </p:cNvCxnSpPr>
          <p:nvPr/>
        </p:nvCxnSpPr>
        <p:spPr>
          <a:xfrm flipH="1">
            <a:off x="8885165" y="3406965"/>
            <a:ext cx="304890" cy="1318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598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9065-4E44-0918-03AB-C3EC0091516A}"/>
              </a:ext>
            </a:extLst>
          </p:cNvPr>
          <p:cNvSpPr>
            <a:spLocks noGrp="1"/>
          </p:cNvSpPr>
          <p:nvPr>
            <p:ph type="title"/>
          </p:nvPr>
        </p:nvSpPr>
        <p:spPr/>
        <p:txBody>
          <a:bodyPr/>
          <a:lstStyle/>
          <a:p>
            <a:r>
              <a:rPr lang="en-US" altLang="zh-CN" dirty="0"/>
              <a:t>Git Push</a:t>
            </a:r>
            <a:endParaRPr lang="zh-CN" altLang="en-US" dirty="0"/>
          </a:p>
        </p:txBody>
      </p:sp>
      <p:sp>
        <p:nvSpPr>
          <p:cNvPr id="3" name="文本框 2">
            <a:extLst>
              <a:ext uri="{FF2B5EF4-FFF2-40B4-BE49-F238E27FC236}">
                <a16:creationId xmlns:a16="http://schemas.microsoft.com/office/drawing/2014/main" id="{1D40A3D3-84EC-59CC-FC96-15CBA324A423}"/>
              </a:ext>
            </a:extLst>
          </p:cNvPr>
          <p:cNvSpPr txBox="1"/>
          <p:nvPr/>
        </p:nvSpPr>
        <p:spPr>
          <a:xfrm>
            <a:off x="281833" y="1015940"/>
            <a:ext cx="9125304" cy="1200329"/>
          </a:xfrm>
          <a:prstGeom prst="rect">
            <a:avLst/>
          </a:prstGeom>
          <a:noFill/>
        </p:spPr>
        <p:txBody>
          <a:bodyPr wrap="square" rtlCol="0">
            <a:spAutoFit/>
          </a:bodyPr>
          <a:lstStyle/>
          <a:p>
            <a:r>
              <a:rPr lang="en-US" altLang="zh-CN" dirty="0"/>
              <a:t>Synchronize the local device and the server</a:t>
            </a:r>
          </a:p>
          <a:p>
            <a:r>
              <a:rPr lang="en-US" altLang="zh-CN" dirty="0"/>
              <a:t>·Make any modifications in the local repository</a:t>
            </a:r>
          </a:p>
          <a:p>
            <a:r>
              <a:rPr lang="en-US" altLang="zh-CN" dirty="0"/>
              <a:t>·Git commit locally</a:t>
            </a:r>
          </a:p>
          <a:p>
            <a:r>
              <a:rPr lang="en-US" altLang="zh-CN" dirty="0"/>
              <a:t>·Git</a:t>
            </a:r>
            <a:r>
              <a:rPr lang="zh-CN" altLang="en-US" dirty="0"/>
              <a:t> </a:t>
            </a:r>
            <a:r>
              <a:rPr lang="en-US" altLang="zh-CN" dirty="0"/>
              <a:t>push</a:t>
            </a:r>
          </a:p>
        </p:txBody>
      </p:sp>
      <p:pic>
        <p:nvPicPr>
          <p:cNvPr id="5" name="图片 4">
            <a:extLst>
              <a:ext uri="{FF2B5EF4-FFF2-40B4-BE49-F238E27FC236}">
                <a16:creationId xmlns:a16="http://schemas.microsoft.com/office/drawing/2014/main" id="{977F9153-9964-7C82-E6FD-A00E15E7B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11" y="2523387"/>
            <a:ext cx="4342418" cy="2362133"/>
          </a:xfrm>
          <a:prstGeom prst="rect">
            <a:avLst/>
          </a:prstGeom>
        </p:spPr>
      </p:pic>
      <p:pic>
        <p:nvPicPr>
          <p:cNvPr id="7" name="图片 6">
            <a:extLst>
              <a:ext uri="{FF2B5EF4-FFF2-40B4-BE49-F238E27FC236}">
                <a16:creationId xmlns:a16="http://schemas.microsoft.com/office/drawing/2014/main" id="{D40176BF-45CA-53D9-EF41-F02122FCD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4934" y="2562484"/>
            <a:ext cx="6417066" cy="2425463"/>
          </a:xfrm>
          <a:prstGeom prst="rect">
            <a:avLst/>
          </a:prstGeom>
        </p:spPr>
      </p:pic>
      <p:sp>
        <p:nvSpPr>
          <p:cNvPr id="8" name="箭头: 右 7">
            <a:extLst>
              <a:ext uri="{FF2B5EF4-FFF2-40B4-BE49-F238E27FC236}">
                <a16:creationId xmlns:a16="http://schemas.microsoft.com/office/drawing/2014/main" id="{9CCF3BCF-B99B-C0AF-388D-0F0B94DF4B46}"/>
              </a:ext>
            </a:extLst>
          </p:cNvPr>
          <p:cNvSpPr/>
          <p:nvPr/>
        </p:nvSpPr>
        <p:spPr>
          <a:xfrm>
            <a:off x="4915070" y="3222905"/>
            <a:ext cx="647422" cy="682463"/>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D44617A-D40F-A427-A428-DB35CE7D3C4F}"/>
              </a:ext>
            </a:extLst>
          </p:cNvPr>
          <p:cNvSpPr/>
          <p:nvPr/>
        </p:nvSpPr>
        <p:spPr>
          <a:xfrm>
            <a:off x="6714309" y="3703372"/>
            <a:ext cx="3944982" cy="176298"/>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648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9065-4E44-0918-03AB-C3EC0091516A}"/>
              </a:ext>
            </a:extLst>
          </p:cNvPr>
          <p:cNvSpPr>
            <a:spLocks noGrp="1"/>
          </p:cNvSpPr>
          <p:nvPr>
            <p:ph type="title"/>
          </p:nvPr>
        </p:nvSpPr>
        <p:spPr/>
        <p:txBody>
          <a:bodyPr/>
          <a:lstStyle/>
          <a:p>
            <a:r>
              <a:rPr lang="en-US" altLang="zh-CN" dirty="0"/>
              <a:t>Git Push</a:t>
            </a:r>
            <a:endParaRPr lang="zh-CN" altLang="en-US" dirty="0"/>
          </a:p>
        </p:txBody>
      </p:sp>
      <p:pic>
        <p:nvPicPr>
          <p:cNvPr id="4" name="图片 3">
            <a:extLst>
              <a:ext uri="{FF2B5EF4-FFF2-40B4-BE49-F238E27FC236}">
                <a16:creationId xmlns:a16="http://schemas.microsoft.com/office/drawing/2014/main" id="{9F8D0F28-C9AA-5540-5A93-0C5A2B397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221" y="1458969"/>
            <a:ext cx="9003984" cy="4706010"/>
          </a:xfrm>
          <a:prstGeom prst="rect">
            <a:avLst/>
          </a:prstGeom>
        </p:spPr>
      </p:pic>
      <p:sp>
        <p:nvSpPr>
          <p:cNvPr id="5" name="文本框 4">
            <a:extLst>
              <a:ext uri="{FF2B5EF4-FFF2-40B4-BE49-F238E27FC236}">
                <a16:creationId xmlns:a16="http://schemas.microsoft.com/office/drawing/2014/main" id="{CB66611F-2FA9-5B75-B3B0-E0579A86353F}"/>
              </a:ext>
            </a:extLst>
          </p:cNvPr>
          <p:cNvSpPr txBox="1"/>
          <p:nvPr/>
        </p:nvSpPr>
        <p:spPr>
          <a:xfrm>
            <a:off x="281833" y="1015940"/>
            <a:ext cx="9125304" cy="369332"/>
          </a:xfrm>
          <a:prstGeom prst="rect">
            <a:avLst/>
          </a:prstGeom>
          <a:noFill/>
        </p:spPr>
        <p:txBody>
          <a:bodyPr wrap="square" rtlCol="0">
            <a:spAutoFit/>
          </a:bodyPr>
          <a:lstStyle/>
          <a:p>
            <a:r>
              <a:rPr lang="en-US" altLang="zh-CN" dirty="0"/>
              <a:t>Authority management</a:t>
            </a:r>
          </a:p>
        </p:txBody>
      </p:sp>
      <p:sp>
        <p:nvSpPr>
          <p:cNvPr id="6" name="矩形 5">
            <a:extLst>
              <a:ext uri="{FF2B5EF4-FFF2-40B4-BE49-F238E27FC236}">
                <a16:creationId xmlns:a16="http://schemas.microsoft.com/office/drawing/2014/main" id="{7BC564AF-F399-A501-9532-080D06161EE6}"/>
              </a:ext>
            </a:extLst>
          </p:cNvPr>
          <p:cNvSpPr/>
          <p:nvPr/>
        </p:nvSpPr>
        <p:spPr>
          <a:xfrm>
            <a:off x="1287221" y="4418488"/>
            <a:ext cx="4099062" cy="1034540"/>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3480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9065-4E44-0918-03AB-C3EC0091516A}"/>
              </a:ext>
            </a:extLst>
          </p:cNvPr>
          <p:cNvSpPr>
            <a:spLocks noGrp="1"/>
          </p:cNvSpPr>
          <p:nvPr>
            <p:ph type="title"/>
          </p:nvPr>
        </p:nvSpPr>
        <p:spPr/>
        <p:txBody>
          <a:bodyPr/>
          <a:lstStyle/>
          <a:p>
            <a:r>
              <a:rPr lang="en-US" altLang="zh-CN" dirty="0"/>
              <a:t>Git Push</a:t>
            </a:r>
            <a:endParaRPr lang="zh-CN" altLang="en-US" dirty="0"/>
          </a:p>
        </p:txBody>
      </p:sp>
      <p:sp>
        <p:nvSpPr>
          <p:cNvPr id="5" name="文本框 4">
            <a:extLst>
              <a:ext uri="{FF2B5EF4-FFF2-40B4-BE49-F238E27FC236}">
                <a16:creationId xmlns:a16="http://schemas.microsoft.com/office/drawing/2014/main" id="{CB66611F-2FA9-5B75-B3B0-E0579A86353F}"/>
              </a:ext>
            </a:extLst>
          </p:cNvPr>
          <p:cNvSpPr txBox="1"/>
          <p:nvPr/>
        </p:nvSpPr>
        <p:spPr>
          <a:xfrm>
            <a:off x="281833" y="1015940"/>
            <a:ext cx="9125304" cy="369332"/>
          </a:xfrm>
          <a:prstGeom prst="rect">
            <a:avLst/>
          </a:prstGeom>
          <a:noFill/>
        </p:spPr>
        <p:txBody>
          <a:bodyPr wrap="square" rtlCol="0">
            <a:spAutoFit/>
          </a:bodyPr>
          <a:lstStyle/>
          <a:p>
            <a:r>
              <a:rPr lang="en-US" altLang="zh-CN" dirty="0"/>
              <a:t>Authority management</a:t>
            </a:r>
          </a:p>
        </p:txBody>
      </p:sp>
      <p:pic>
        <p:nvPicPr>
          <p:cNvPr id="7" name="图片 6">
            <a:extLst>
              <a:ext uri="{FF2B5EF4-FFF2-40B4-BE49-F238E27FC236}">
                <a16:creationId xmlns:a16="http://schemas.microsoft.com/office/drawing/2014/main" id="{F13D28B3-9273-490B-B3EA-401F481764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9651" y="1385272"/>
            <a:ext cx="7661365" cy="5039969"/>
          </a:xfrm>
          <a:prstGeom prst="rect">
            <a:avLst/>
          </a:prstGeom>
        </p:spPr>
      </p:pic>
      <p:sp>
        <p:nvSpPr>
          <p:cNvPr id="8" name="矩形 7">
            <a:extLst>
              <a:ext uri="{FF2B5EF4-FFF2-40B4-BE49-F238E27FC236}">
                <a16:creationId xmlns:a16="http://schemas.microsoft.com/office/drawing/2014/main" id="{0E154F31-31EE-E999-2396-B518BC414FF8}"/>
              </a:ext>
            </a:extLst>
          </p:cNvPr>
          <p:cNvSpPr/>
          <p:nvPr/>
        </p:nvSpPr>
        <p:spPr>
          <a:xfrm>
            <a:off x="6544491" y="2086768"/>
            <a:ext cx="548640" cy="244952"/>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53E74D-9E57-4DAA-E1CD-5A83BDA860A0}"/>
              </a:ext>
            </a:extLst>
          </p:cNvPr>
          <p:cNvSpPr/>
          <p:nvPr/>
        </p:nvSpPr>
        <p:spPr>
          <a:xfrm>
            <a:off x="3259183" y="2938031"/>
            <a:ext cx="901337" cy="223180"/>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5E79DA8-4C0D-9CFC-B2A2-1878FFECF2D8}"/>
              </a:ext>
            </a:extLst>
          </p:cNvPr>
          <p:cNvSpPr/>
          <p:nvPr/>
        </p:nvSpPr>
        <p:spPr>
          <a:xfrm>
            <a:off x="7080068" y="5056338"/>
            <a:ext cx="659675" cy="244952"/>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504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EA490-D225-A027-7329-9E7C2405B6EE}"/>
              </a:ext>
            </a:extLst>
          </p:cNvPr>
          <p:cNvSpPr>
            <a:spLocks noGrp="1"/>
          </p:cNvSpPr>
          <p:nvPr>
            <p:ph type="title"/>
          </p:nvPr>
        </p:nvSpPr>
        <p:spPr/>
        <p:txBody>
          <a:bodyPr/>
          <a:lstStyle/>
          <a:p>
            <a:r>
              <a:rPr lang="en-US" altLang="zh-CN" dirty="0"/>
              <a:t>Fork and Request Pull</a:t>
            </a:r>
            <a:endParaRPr lang="zh-CN" altLang="en-US" dirty="0"/>
          </a:p>
        </p:txBody>
      </p:sp>
      <p:grpSp>
        <p:nvGrpSpPr>
          <p:cNvPr id="7" name="组合 6">
            <a:extLst>
              <a:ext uri="{FF2B5EF4-FFF2-40B4-BE49-F238E27FC236}">
                <a16:creationId xmlns:a16="http://schemas.microsoft.com/office/drawing/2014/main" id="{6A00899D-0C2B-8795-8BD7-2DFB43848D5F}"/>
              </a:ext>
            </a:extLst>
          </p:cNvPr>
          <p:cNvGrpSpPr/>
          <p:nvPr/>
        </p:nvGrpSpPr>
        <p:grpSpPr>
          <a:xfrm>
            <a:off x="1789613" y="2493268"/>
            <a:ext cx="8403769" cy="3956599"/>
            <a:chOff x="1608924" y="2409439"/>
            <a:chExt cx="8697684" cy="4030297"/>
          </a:xfrm>
        </p:grpSpPr>
        <p:pic>
          <p:nvPicPr>
            <p:cNvPr id="4" name="图片 3">
              <a:extLst>
                <a:ext uri="{FF2B5EF4-FFF2-40B4-BE49-F238E27FC236}">
                  <a16:creationId xmlns:a16="http://schemas.microsoft.com/office/drawing/2014/main" id="{04CFB849-2202-FA80-A26C-4B4620D509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924" y="2409439"/>
              <a:ext cx="8697684" cy="4030297"/>
            </a:xfrm>
            <a:prstGeom prst="rect">
              <a:avLst/>
            </a:prstGeom>
          </p:spPr>
        </p:pic>
        <p:sp>
          <p:nvSpPr>
            <p:cNvPr id="5" name="矩形 4">
              <a:extLst>
                <a:ext uri="{FF2B5EF4-FFF2-40B4-BE49-F238E27FC236}">
                  <a16:creationId xmlns:a16="http://schemas.microsoft.com/office/drawing/2014/main" id="{933EA6BD-6CF3-3465-1BBC-9C2910BCBCBD}"/>
                </a:ext>
              </a:extLst>
            </p:cNvPr>
            <p:cNvSpPr/>
            <p:nvPr/>
          </p:nvSpPr>
          <p:spPr>
            <a:xfrm>
              <a:off x="8699137" y="2782314"/>
              <a:ext cx="767094" cy="205423"/>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406D525C-DF13-8DF2-EBF9-95673A1389A3}"/>
              </a:ext>
            </a:extLst>
          </p:cNvPr>
          <p:cNvSpPr txBox="1"/>
          <p:nvPr/>
        </p:nvSpPr>
        <p:spPr>
          <a:xfrm>
            <a:off x="281833" y="1015940"/>
            <a:ext cx="11017538" cy="1477328"/>
          </a:xfrm>
          <a:prstGeom prst="rect">
            <a:avLst/>
          </a:prstGeom>
          <a:noFill/>
        </p:spPr>
        <p:txBody>
          <a:bodyPr wrap="square" rtlCol="0">
            <a:spAutoFit/>
          </a:bodyPr>
          <a:lstStyle/>
          <a:p>
            <a:r>
              <a:rPr lang="en-US" altLang="zh-CN" dirty="0"/>
              <a:t>In Git-based version control systems(GitHub…), a fork is a copy of a repository that is </a:t>
            </a:r>
            <a:r>
              <a:rPr lang="en-US" altLang="zh-CN" u="sng" dirty="0"/>
              <a:t>hosted on the same platform but belongs to another user</a:t>
            </a:r>
            <a:r>
              <a:rPr lang="en-US" altLang="zh-CN" dirty="0"/>
              <a:t>.</a:t>
            </a:r>
          </a:p>
          <a:p>
            <a:r>
              <a:rPr lang="en-US" altLang="zh-CN" dirty="0"/>
              <a:t>Forking allows users to freely experiment with changes without affecting the original project</a:t>
            </a:r>
          </a:p>
          <a:p>
            <a:r>
              <a:rPr lang="en-US" altLang="zh-CN" dirty="0"/>
              <a:t>You can submit a pull request to the original repository’s owner, asking them to review and potentially merge your changes into the original project</a:t>
            </a:r>
          </a:p>
        </p:txBody>
      </p:sp>
    </p:spTree>
    <p:extLst>
      <p:ext uri="{BB962C8B-B14F-4D97-AF65-F5344CB8AC3E}">
        <p14:creationId xmlns:p14="http://schemas.microsoft.com/office/powerpoint/2010/main" val="4262936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9C60-63F1-E44E-B061-5415F5B24458}"/>
              </a:ext>
            </a:extLst>
          </p:cNvPr>
          <p:cNvSpPr>
            <a:spLocks noGrp="1"/>
          </p:cNvSpPr>
          <p:nvPr>
            <p:ph type="title"/>
          </p:nvPr>
        </p:nvSpPr>
        <p:spPr/>
        <p:txBody>
          <a:bodyPr/>
          <a:lstStyle/>
          <a:p>
            <a:r>
              <a:rPr lang="en-US" altLang="zh-CN" dirty="0"/>
              <a:t>Characteristics of Git </a:t>
            </a:r>
            <a:endParaRPr kumimoji="1" lang="zh-CN" altLang="en-US" dirty="0"/>
          </a:p>
        </p:txBody>
      </p:sp>
      <p:grpSp>
        <p:nvGrpSpPr>
          <p:cNvPr id="7" name="组合 6">
            <a:extLst>
              <a:ext uri="{FF2B5EF4-FFF2-40B4-BE49-F238E27FC236}">
                <a16:creationId xmlns:a16="http://schemas.microsoft.com/office/drawing/2014/main" id="{09D012B6-B9F7-AFD1-BC98-3F4C6B348046}"/>
              </a:ext>
            </a:extLst>
          </p:cNvPr>
          <p:cNvGrpSpPr/>
          <p:nvPr/>
        </p:nvGrpSpPr>
        <p:grpSpPr>
          <a:xfrm>
            <a:off x="461063" y="2423374"/>
            <a:ext cx="11269873" cy="3789524"/>
            <a:chOff x="471245" y="1805971"/>
            <a:chExt cx="11269873" cy="3789524"/>
          </a:xfrm>
        </p:grpSpPr>
        <p:cxnSp>
          <p:nvCxnSpPr>
            <p:cNvPr id="5" name="直接箭头连接符 4">
              <a:extLst>
                <a:ext uri="{FF2B5EF4-FFF2-40B4-BE49-F238E27FC236}">
                  <a16:creationId xmlns:a16="http://schemas.microsoft.com/office/drawing/2014/main" id="{7E144FB5-21C2-D863-C0A6-6BFF895AD239}"/>
                </a:ext>
              </a:extLst>
            </p:cNvPr>
            <p:cNvCxnSpPr>
              <a:cxnSpLocks/>
            </p:cNvCxnSpPr>
            <p:nvPr/>
          </p:nvCxnSpPr>
          <p:spPr>
            <a:xfrm>
              <a:off x="520709" y="2187213"/>
              <a:ext cx="520829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AB20473-58FD-FBF3-C764-84C395FDAE2A}"/>
                </a:ext>
              </a:extLst>
            </p:cNvPr>
            <p:cNvSpPr txBox="1"/>
            <p:nvPr/>
          </p:nvSpPr>
          <p:spPr>
            <a:xfrm>
              <a:off x="2203747" y="1805971"/>
              <a:ext cx="1792754" cy="307777"/>
            </a:xfrm>
            <a:prstGeom prst="rect">
              <a:avLst/>
            </a:prstGeom>
            <a:noFill/>
          </p:spPr>
          <p:txBody>
            <a:bodyPr wrap="square" rtlCol="0">
              <a:spAutoFit/>
            </a:bodyPr>
            <a:lstStyle/>
            <a:p>
              <a:r>
                <a:rPr lang="en-US" altLang="zh-CN" sz="1400" b="1" dirty="0" err="1"/>
                <a:t>Checkins</a:t>
              </a:r>
              <a:r>
                <a:rPr lang="en-US" altLang="zh-CN" sz="1400" b="1" dirty="0"/>
                <a:t> Over Time</a:t>
              </a:r>
              <a:endParaRPr lang="zh-CN" altLang="en-US" sz="1400" b="1" dirty="0"/>
            </a:p>
          </p:txBody>
        </p:sp>
        <p:sp>
          <p:nvSpPr>
            <p:cNvPr id="8" name="矩形: 圆角 7">
              <a:extLst>
                <a:ext uri="{FF2B5EF4-FFF2-40B4-BE49-F238E27FC236}">
                  <a16:creationId xmlns:a16="http://schemas.microsoft.com/office/drawing/2014/main" id="{665272CE-1554-B289-3753-0367FB9B1FFE}"/>
                </a:ext>
              </a:extLst>
            </p:cNvPr>
            <p:cNvSpPr/>
            <p:nvPr/>
          </p:nvSpPr>
          <p:spPr>
            <a:xfrm>
              <a:off x="471245" y="2397634"/>
              <a:ext cx="951967" cy="362741"/>
            </a:xfrm>
            <a:prstGeom prst="roundRect">
              <a:avLst>
                <a:gd name="adj" fmla="val 50000"/>
              </a:avLst>
            </a:prstGeom>
            <a:solidFill>
              <a:srgbClr val="8D00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1</a:t>
              </a:r>
              <a:endParaRPr lang="zh-CN" altLang="en-US" sz="1200" b="1" dirty="0"/>
            </a:p>
          </p:txBody>
        </p:sp>
        <p:sp>
          <p:nvSpPr>
            <p:cNvPr id="9" name="矩形: 圆角 8">
              <a:extLst>
                <a:ext uri="{FF2B5EF4-FFF2-40B4-BE49-F238E27FC236}">
                  <a16:creationId xmlns:a16="http://schemas.microsoft.com/office/drawing/2014/main" id="{3B1A95EF-3433-E34A-27C1-8E98BC5AA87C}"/>
                </a:ext>
              </a:extLst>
            </p:cNvPr>
            <p:cNvSpPr/>
            <p:nvPr/>
          </p:nvSpPr>
          <p:spPr>
            <a:xfrm>
              <a:off x="1547693" y="2397634"/>
              <a:ext cx="951967" cy="362741"/>
            </a:xfrm>
            <a:prstGeom prst="roundRect">
              <a:avLst>
                <a:gd name="adj" fmla="val 50000"/>
              </a:avLst>
            </a:prstGeom>
            <a:solidFill>
              <a:srgbClr val="8D00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2</a:t>
              </a:r>
              <a:endParaRPr lang="zh-CN" altLang="en-US" sz="1200" b="1" dirty="0"/>
            </a:p>
          </p:txBody>
        </p:sp>
        <p:sp>
          <p:nvSpPr>
            <p:cNvPr id="10" name="矩形: 圆角 9">
              <a:extLst>
                <a:ext uri="{FF2B5EF4-FFF2-40B4-BE49-F238E27FC236}">
                  <a16:creationId xmlns:a16="http://schemas.microsoft.com/office/drawing/2014/main" id="{B7146FDF-0C5F-C1ED-76DB-606C1B123FBB}"/>
                </a:ext>
              </a:extLst>
            </p:cNvPr>
            <p:cNvSpPr/>
            <p:nvPr/>
          </p:nvSpPr>
          <p:spPr>
            <a:xfrm>
              <a:off x="2624141" y="2397634"/>
              <a:ext cx="951967" cy="362741"/>
            </a:xfrm>
            <a:prstGeom prst="roundRect">
              <a:avLst>
                <a:gd name="adj" fmla="val 50000"/>
              </a:avLst>
            </a:prstGeom>
            <a:solidFill>
              <a:srgbClr val="8D00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3</a:t>
              </a:r>
              <a:endParaRPr lang="zh-CN" altLang="en-US" sz="1200" b="1" dirty="0"/>
            </a:p>
          </p:txBody>
        </p:sp>
        <p:sp>
          <p:nvSpPr>
            <p:cNvPr id="11" name="矩形: 圆角 10">
              <a:extLst>
                <a:ext uri="{FF2B5EF4-FFF2-40B4-BE49-F238E27FC236}">
                  <a16:creationId xmlns:a16="http://schemas.microsoft.com/office/drawing/2014/main" id="{44427945-F6EB-219F-3FB8-3FAB50BF30E7}"/>
                </a:ext>
              </a:extLst>
            </p:cNvPr>
            <p:cNvSpPr/>
            <p:nvPr/>
          </p:nvSpPr>
          <p:spPr>
            <a:xfrm>
              <a:off x="3700589"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4</a:t>
              </a:r>
              <a:endParaRPr lang="zh-CN" altLang="en-US" sz="1200" b="1" dirty="0"/>
            </a:p>
          </p:txBody>
        </p:sp>
        <p:sp>
          <p:nvSpPr>
            <p:cNvPr id="15" name="矩形: 圆角 14">
              <a:extLst>
                <a:ext uri="{FF2B5EF4-FFF2-40B4-BE49-F238E27FC236}">
                  <a16:creationId xmlns:a16="http://schemas.microsoft.com/office/drawing/2014/main" id="{39712C35-28AB-5E06-C8AB-1372DA0139B8}"/>
                </a:ext>
              </a:extLst>
            </p:cNvPr>
            <p:cNvSpPr/>
            <p:nvPr/>
          </p:nvSpPr>
          <p:spPr>
            <a:xfrm>
              <a:off x="4777037"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5</a:t>
              </a:r>
              <a:endParaRPr lang="zh-CN" altLang="en-US" sz="1200" b="1" dirty="0"/>
            </a:p>
          </p:txBody>
        </p:sp>
        <p:sp>
          <p:nvSpPr>
            <p:cNvPr id="17" name="矩形: 圆角 16">
              <a:extLst>
                <a:ext uri="{FF2B5EF4-FFF2-40B4-BE49-F238E27FC236}">
                  <a16:creationId xmlns:a16="http://schemas.microsoft.com/office/drawing/2014/main" id="{C64C887D-AF38-57F4-80CA-E5B54305C29B}"/>
                </a:ext>
              </a:extLst>
            </p:cNvPr>
            <p:cNvSpPr/>
            <p:nvPr/>
          </p:nvSpPr>
          <p:spPr>
            <a:xfrm>
              <a:off x="471245" y="3127943"/>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A</a:t>
              </a:r>
              <a:endParaRPr lang="zh-CN" altLang="en-US" sz="1200" b="1" dirty="0">
                <a:solidFill>
                  <a:schemeClr val="tx1"/>
                </a:solidFill>
              </a:endParaRPr>
            </a:p>
          </p:txBody>
        </p:sp>
        <p:sp>
          <p:nvSpPr>
            <p:cNvPr id="18" name="矩形: 圆角 17">
              <a:extLst>
                <a:ext uri="{FF2B5EF4-FFF2-40B4-BE49-F238E27FC236}">
                  <a16:creationId xmlns:a16="http://schemas.microsoft.com/office/drawing/2014/main" id="{AF435B66-63D8-6582-815D-CC43A22BA923}"/>
                </a:ext>
              </a:extLst>
            </p:cNvPr>
            <p:cNvSpPr/>
            <p:nvPr/>
          </p:nvSpPr>
          <p:spPr>
            <a:xfrm>
              <a:off x="471245" y="3858252"/>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B</a:t>
              </a:r>
              <a:endParaRPr lang="zh-CN" altLang="en-US" sz="1200" b="1" dirty="0">
                <a:solidFill>
                  <a:schemeClr val="tx1"/>
                </a:solidFill>
              </a:endParaRPr>
            </a:p>
          </p:txBody>
        </p:sp>
        <p:sp>
          <p:nvSpPr>
            <p:cNvPr id="19" name="矩形: 圆角 18">
              <a:extLst>
                <a:ext uri="{FF2B5EF4-FFF2-40B4-BE49-F238E27FC236}">
                  <a16:creationId xmlns:a16="http://schemas.microsoft.com/office/drawing/2014/main" id="{2AB3D4A1-2FDE-AD6C-CEB3-223AD1D24444}"/>
                </a:ext>
              </a:extLst>
            </p:cNvPr>
            <p:cNvSpPr/>
            <p:nvPr/>
          </p:nvSpPr>
          <p:spPr>
            <a:xfrm>
              <a:off x="471245" y="4582329"/>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C</a:t>
              </a:r>
              <a:endParaRPr lang="zh-CN" altLang="en-US" sz="1200" b="1" dirty="0">
                <a:solidFill>
                  <a:schemeClr val="tx1"/>
                </a:solidFill>
              </a:endParaRPr>
            </a:p>
          </p:txBody>
        </p:sp>
        <mc:AlternateContent xmlns:mc="http://schemas.openxmlformats.org/markup-compatibility/2006" xmlns:a14="http://schemas.microsoft.com/office/drawing/2010/main">
          <mc:Choice Requires="a14">
            <p:sp>
              <p:nvSpPr>
                <p:cNvPr id="20" name="矩形: 圆角 19">
                  <a:extLst>
                    <a:ext uri="{FF2B5EF4-FFF2-40B4-BE49-F238E27FC236}">
                      <a16:creationId xmlns:a16="http://schemas.microsoft.com/office/drawing/2014/main" id="{F29E1DFB-D02B-75AF-A23E-7742EDB2AF98}"/>
                    </a:ext>
                  </a:extLst>
                </p:cNvPr>
                <p:cNvSpPr/>
                <p:nvPr/>
              </p:nvSpPr>
              <p:spPr>
                <a:xfrm>
                  <a:off x="1547693" y="3127943"/>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20" name="矩形: 圆角 19">
                  <a:extLst>
                    <a:ext uri="{FF2B5EF4-FFF2-40B4-BE49-F238E27FC236}">
                      <a16:creationId xmlns:a16="http://schemas.microsoft.com/office/drawing/2014/main" id="{F29E1DFB-D02B-75AF-A23E-7742EDB2AF98}"/>
                    </a:ext>
                  </a:extLst>
                </p:cNvPr>
                <p:cNvSpPr>
                  <a:spLocks noRot="1" noChangeAspect="1" noMove="1" noResize="1" noEditPoints="1" noAdjustHandles="1" noChangeArrowheads="1" noChangeShapeType="1" noTextEdit="1"/>
                </p:cNvSpPr>
                <p:nvPr/>
              </p:nvSpPr>
              <p:spPr>
                <a:xfrm>
                  <a:off x="1547693" y="3127943"/>
                  <a:ext cx="951967" cy="362741"/>
                </a:xfrm>
                <a:prstGeom prst="roundRect">
                  <a:avLst>
                    <a:gd name="adj" fmla="val 50000"/>
                  </a:avLst>
                </a:prstGeom>
                <a:blipFill>
                  <a:blip r:embed="rId3"/>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0950EB88-84ED-48F2-F31B-7A36B11A696E}"/>
                    </a:ext>
                  </a:extLst>
                </p:cNvPr>
                <p:cNvSpPr/>
                <p:nvPr/>
              </p:nvSpPr>
              <p:spPr>
                <a:xfrm>
                  <a:off x="3700589" y="3127943"/>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21" name="矩形: 圆角 20">
                  <a:extLst>
                    <a:ext uri="{FF2B5EF4-FFF2-40B4-BE49-F238E27FC236}">
                      <a16:creationId xmlns:a16="http://schemas.microsoft.com/office/drawing/2014/main" id="{0950EB88-84ED-48F2-F31B-7A36B11A696E}"/>
                    </a:ext>
                  </a:extLst>
                </p:cNvPr>
                <p:cNvSpPr>
                  <a:spLocks noRot="1" noChangeAspect="1" noMove="1" noResize="1" noEditPoints="1" noAdjustHandles="1" noChangeArrowheads="1" noChangeShapeType="1" noTextEdit="1"/>
                </p:cNvSpPr>
                <p:nvPr/>
              </p:nvSpPr>
              <p:spPr>
                <a:xfrm>
                  <a:off x="3700589" y="3127943"/>
                  <a:ext cx="951967" cy="362741"/>
                </a:xfrm>
                <a:prstGeom prst="roundRect">
                  <a:avLst>
                    <a:gd name="adj" fmla="val 50000"/>
                  </a:avLst>
                </a:prstGeom>
                <a:blipFill>
                  <a:blip r:embed="rId4"/>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圆角 21">
                  <a:extLst>
                    <a:ext uri="{FF2B5EF4-FFF2-40B4-BE49-F238E27FC236}">
                      <a16:creationId xmlns:a16="http://schemas.microsoft.com/office/drawing/2014/main" id="{FD849588-7088-F93A-66AC-40DDD96EF32A}"/>
                    </a:ext>
                  </a:extLst>
                </p:cNvPr>
                <p:cNvSpPr/>
                <p:nvPr/>
              </p:nvSpPr>
              <p:spPr>
                <a:xfrm>
                  <a:off x="3700589" y="3858251"/>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22" name="矩形: 圆角 21">
                  <a:extLst>
                    <a:ext uri="{FF2B5EF4-FFF2-40B4-BE49-F238E27FC236}">
                      <a16:creationId xmlns:a16="http://schemas.microsoft.com/office/drawing/2014/main" id="{FD849588-7088-F93A-66AC-40DDD96EF32A}"/>
                    </a:ext>
                  </a:extLst>
                </p:cNvPr>
                <p:cNvSpPr>
                  <a:spLocks noRot="1" noChangeAspect="1" noMove="1" noResize="1" noEditPoints="1" noAdjustHandles="1" noChangeArrowheads="1" noChangeShapeType="1" noTextEdit="1"/>
                </p:cNvSpPr>
                <p:nvPr/>
              </p:nvSpPr>
              <p:spPr>
                <a:xfrm>
                  <a:off x="3700589" y="3858251"/>
                  <a:ext cx="951967" cy="362741"/>
                </a:xfrm>
                <a:prstGeom prst="roundRect">
                  <a:avLst>
                    <a:gd name="adj" fmla="val 50000"/>
                  </a:avLst>
                </a:prstGeom>
                <a:blipFill>
                  <a:blip r:embed="rId5"/>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F28703E6-D0F3-2116-8D32-B0F26B6BF027}"/>
                    </a:ext>
                  </a:extLst>
                </p:cNvPr>
                <p:cNvSpPr/>
                <p:nvPr/>
              </p:nvSpPr>
              <p:spPr>
                <a:xfrm>
                  <a:off x="4777036" y="3858251"/>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23" name="矩形: 圆角 22">
                  <a:extLst>
                    <a:ext uri="{FF2B5EF4-FFF2-40B4-BE49-F238E27FC236}">
                      <a16:creationId xmlns:a16="http://schemas.microsoft.com/office/drawing/2014/main" id="{F28703E6-D0F3-2116-8D32-B0F26B6BF027}"/>
                    </a:ext>
                  </a:extLst>
                </p:cNvPr>
                <p:cNvSpPr>
                  <a:spLocks noRot="1" noChangeAspect="1" noMove="1" noResize="1" noEditPoints="1" noAdjustHandles="1" noChangeArrowheads="1" noChangeShapeType="1" noTextEdit="1"/>
                </p:cNvSpPr>
                <p:nvPr/>
              </p:nvSpPr>
              <p:spPr>
                <a:xfrm>
                  <a:off x="4777036" y="3858251"/>
                  <a:ext cx="951967" cy="362741"/>
                </a:xfrm>
                <a:prstGeom prst="roundRect">
                  <a:avLst>
                    <a:gd name="adj" fmla="val 50000"/>
                  </a:avLst>
                </a:prstGeom>
                <a:blipFill>
                  <a:blip r:embed="rId6"/>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7BC3F358-7DC0-10DC-C004-CD420D6BC89F}"/>
                    </a:ext>
                  </a:extLst>
                </p:cNvPr>
                <p:cNvSpPr/>
                <p:nvPr/>
              </p:nvSpPr>
              <p:spPr>
                <a:xfrm>
                  <a:off x="4777036" y="4582328"/>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xmlns="">
            <p:sp>
              <p:nvSpPr>
                <p:cNvPr id="24" name="矩形: 圆角 23">
                  <a:extLst>
                    <a:ext uri="{FF2B5EF4-FFF2-40B4-BE49-F238E27FC236}">
                      <a16:creationId xmlns:a16="http://schemas.microsoft.com/office/drawing/2014/main" id="{7BC3F358-7DC0-10DC-C004-CD420D6BC89F}"/>
                    </a:ext>
                  </a:extLst>
                </p:cNvPr>
                <p:cNvSpPr>
                  <a:spLocks noRot="1" noChangeAspect="1" noMove="1" noResize="1" noEditPoints="1" noAdjustHandles="1" noChangeArrowheads="1" noChangeShapeType="1" noTextEdit="1"/>
                </p:cNvSpPr>
                <p:nvPr/>
              </p:nvSpPr>
              <p:spPr>
                <a:xfrm>
                  <a:off x="4777036" y="4582328"/>
                  <a:ext cx="951967" cy="362741"/>
                </a:xfrm>
                <a:prstGeom prst="roundRect">
                  <a:avLst>
                    <a:gd name="adj" fmla="val 50000"/>
                  </a:avLst>
                </a:prstGeom>
                <a:blipFill>
                  <a:blip r:embed="rId7"/>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圆角 24">
                  <a:extLst>
                    <a:ext uri="{FF2B5EF4-FFF2-40B4-BE49-F238E27FC236}">
                      <a16:creationId xmlns:a16="http://schemas.microsoft.com/office/drawing/2014/main" id="{E142487D-D0DE-B773-B4E9-CABAF99FDF60}"/>
                    </a:ext>
                  </a:extLst>
                </p:cNvPr>
                <p:cNvSpPr/>
                <p:nvPr/>
              </p:nvSpPr>
              <p:spPr>
                <a:xfrm>
                  <a:off x="2624141" y="4582328"/>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25" name="矩形: 圆角 24">
                  <a:extLst>
                    <a:ext uri="{FF2B5EF4-FFF2-40B4-BE49-F238E27FC236}">
                      <a16:creationId xmlns:a16="http://schemas.microsoft.com/office/drawing/2014/main" id="{E142487D-D0DE-B773-B4E9-CABAF99FDF60}"/>
                    </a:ext>
                  </a:extLst>
                </p:cNvPr>
                <p:cNvSpPr>
                  <a:spLocks noRot="1" noChangeAspect="1" noMove="1" noResize="1" noEditPoints="1" noAdjustHandles="1" noChangeArrowheads="1" noChangeShapeType="1" noTextEdit="1"/>
                </p:cNvSpPr>
                <p:nvPr/>
              </p:nvSpPr>
              <p:spPr>
                <a:xfrm>
                  <a:off x="2624141" y="4582328"/>
                  <a:ext cx="951967" cy="362741"/>
                </a:xfrm>
                <a:prstGeom prst="roundRect">
                  <a:avLst>
                    <a:gd name="adj" fmla="val 50000"/>
                  </a:avLst>
                </a:prstGeom>
                <a:blipFill>
                  <a:blip r:embed="rId8"/>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圆角 25">
                  <a:extLst>
                    <a:ext uri="{FF2B5EF4-FFF2-40B4-BE49-F238E27FC236}">
                      <a16:creationId xmlns:a16="http://schemas.microsoft.com/office/drawing/2014/main" id="{3BE56801-C1F9-7D15-6B4D-863F3608AA46}"/>
                    </a:ext>
                  </a:extLst>
                </p:cNvPr>
                <p:cNvSpPr/>
                <p:nvPr/>
              </p:nvSpPr>
              <p:spPr>
                <a:xfrm>
                  <a:off x="1547692" y="4582328"/>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26" name="矩形: 圆角 25">
                  <a:extLst>
                    <a:ext uri="{FF2B5EF4-FFF2-40B4-BE49-F238E27FC236}">
                      <a16:creationId xmlns:a16="http://schemas.microsoft.com/office/drawing/2014/main" id="{3BE56801-C1F9-7D15-6B4D-863F3608AA46}"/>
                    </a:ext>
                  </a:extLst>
                </p:cNvPr>
                <p:cNvSpPr>
                  <a:spLocks noRot="1" noChangeAspect="1" noMove="1" noResize="1" noEditPoints="1" noAdjustHandles="1" noChangeArrowheads="1" noChangeShapeType="1" noTextEdit="1"/>
                </p:cNvSpPr>
                <p:nvPr/>
              </p:nvSpPr>
              <p:spPr>
                <a:xfrm>
                  <a:off x="1547692" y="4582328"/>
                  <a:ext cx="951967" cy="362741"/>
                </a:xfrm>
                <a:prstGeom prst="roundRect">
                  <a:avLst>
                    <a:gd name="adj" fmla="val 50000"/>
                  </a:avLst>
                </a:prstGeom>
                <a:blipFill>
                  <a:blip r:embed="rId9"/>
                  <a:stretch>
                    <a:fillRect/>
                  </a:stretch>
                </a:blipFill>
                <a:ln>
                  <a:solidFill>
                    <a:schemeClr val="bg1">
                      <a:lumMod val="50000"/>
                    </a:schemeClr>
                  </a:solidFill>
                </a:ln>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3CDC22FD-8849-C309-AE7F-20E830C9EC54}"/>
                </a:ext>
              </a:extLst>
            </p:cNvPr>
            <p:cNvCxnSpPr>
              <a:stCxn id="17" idx="3"/>
              <a:endCxn id="20" idx="1"/>
            </p:cNvCxnSpPr>
            <p:nvPr/>
          </p:nvCxnSpPr>
          <p:spPr>
            <a:xfrm>
              <a:off x="1423212" y="3309314"/>
              <a:ext cx="124481"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8545CCC4-D49B-19CC-4CEE-871A8D810603}"/>
                </a:ext>
              </a:extLst>
            </p:cNvPr>
            <p:cNvCxnSpPr>
              <a:cxnSpLocks/>
              <a:stCxn id="20" idx="3"/>
              <a:endCxn id="21" idx="1"/>
            </p:cNvCxnSpPr>
            <p:nvPr/>
          </p:nvCxnSpPr>
          <p:spPr>
            <a:xfrm>
              <a:off x="2499660" y="3309314"/>
              <a:ext cx="1200929"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B24CBEA-3076-3E09-7638-F9862FEE26B8}"/>
                </a:ext>
              </a:extLst>
            </p:cNvPr>
            <p:cNvCxnSpPr>
              <a:cxnSpLocks/>
              <a:stCxn id="18" idx="3"/>
              <a:endCxn id="22" idx="1"/>
            </p:cNvCxnSpPr>
            <p:nvPr/>
          </p:nvCxnSpPr>
          <p:spPr>
            <a:xfrm flipV="1">
              <a:off x="1423212" y="4039622"/>
              <a:ext cx="2277377" cy="1"/>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E33A0DD-F54D-0008-1A60-3705F1C9084F}"/>
                </a:ext>
              </a:extLst>
            </p:cNvPr>
            <p:cNvCxnSpPr>
              <a:cxnSpLocks/>
              <a:stCxn id="22" idx="3"/>
              <a:endCxn id="23" idx="1"/>
            </p:cNvCxnSpPr>
            <p:nvPr/>
          </p:nvCxnSpPr>
          <p:spPr>
            <a:xfrm>
              <a:off x="4652556" y="4039622"/>
              <a:ext cx="12448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ABEF3F4-29C7-BB88-BD5E-8B9626BFF5BA}"/>
                </a:ext>
              </a:extLst>
            </p:cNvPr>
            <p:cNvCxnSpPr>
              <a:cxnSpLocks/>
              <a:stCxn id="19" idx="3"/>
              <a:endCxn id="26" idx="1"/>
            </p:cNvCxnSpPr>
            <p:nvPr/>
          </p:nvCxnSpPr>
          <p:spPr>
            <a:xfrm flipV="1">
              <a:off x="1423212" y="4763699"/>
              <a:ext cx="124480" cy="1"/>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96D23B8-C9B1-559D-F090-FFCF0B137B96}"/>
                </a:ext>
              </a:extLst>
            </p:cNvPr>
            <p:cNvCxnSpPr>
              <a:cxnSpLocks/>
              <a:stCxn id="26" idx="3"/>
              <a:endCxn id="25" idx="1"/>
            </p:cNvCxnSpPr>
            <p:nvPr/>
          </p:nvCxnSpPr>
          <p:spPr>
            <a:xfrm>
              <a:off x="2499659" y="4763699"/>
              <a:ext cx="124482"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93D567B-00FE-AA90-F7F3-14C686403AEC}"/>
                </a:ext>
              </a:extLst>
            </p:cNvPr>
            <p:cNvCxnSpPr>
              <a:cxnSpLocks/>
              <a:stCxn id="25" idx="3"/>
              <a:endCxn id="24" idx="1"/>
            </p:cNvCxnSpPr>
            <p:nvPr/>
          </p:nvCxnSpPr>
          <p:spPr>
            <a:xfrm>
              <a:off x="3576108" y="4763699"/>
              <a:ext cx="1200928"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A882BFAB-F202-A37C-DFD6-DA7DF6F6C430}"/>
                </a:ext>
              </a:extLst>
            </p:cNvPr>
            <p:cNvSpPr txBox="1"/>
            <p:nvPr/>
          </p:nvSpPr>
          <p:spPr>
            <a:xfrm>
              <a:off x="1629753" y="5256941"/>
              <a:ext cx="2940742" cy="338554"/>
            </a:xfrm>
            <a:prstGeom prst="rect">
              <a:avLst/>
            </a:prstGeom>
            <a:noFill/>
          </p:spPr>
          <p:txBody>
            <a:bodyPr wrap="square">
              <a:spAutoFit/>
            </a:bodyPr>
            <a:lstStyle/>
            <a:p>
              <a:r>
                <a:rPr lang="en-US" altLang="zh-CN" sz="1600" b="1" dirty="0">
                  <a:solidFill>
                    <a:srgbClr val="8D0005"/>
                  </a:solidFill>
                  <a:latin typeface="+mj-lt"/>
                </a:rPr>
                <a:t>Delta-based Version Control</a:t>
              </a:r>
              <a:endParaRPr lang="zh-CN" altLang="en-US" sz="1600" dirty="0"/>
            </a:p>
          </p:txBody>
        </p:sp>
        <p:sp>
          <p:nvSpPr>
            <p:cNvPr id="56" name="矩形: 圆角 55">
              <a:extLst>
                <a:ext uri="{FF2B5EF4-FFF2-40B4-BE49-F238E27FC236}">
                  <a16:creationId xmlns:a16="http://schemas.microsoft.com/office/drawing/2014/main" id="{24FC0B5C-1457-6870-3118-012072CB7ED3}"/>
                </a:ext>
              </a:extLst>
            </p:cNvPr>
            <p:cNvSpPr/>
            <p:nvPr/>
          </p:nvSpPr>
          <p:spPr>
            <a:xfrm>
              <a:off x="471246"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1</a:t>
              </a:r>
              <a:endParaRPr lang="zh-CN" altLang="en-US" sz="1200" b="1" dirty="0"/>
            </a:p>
          </p:txBody>
        </p:sp>
        <p:sp>
          <p:nvSpPr>
            <p:cNvPr id="57" name="矩形: 圆角 56">
              <a:extLst>
                <a:ext uri="{FF2B5EF4-FFF2-40B4-BE49-F238E27FC236}">
                  <a16:creationId xmlns:a16="http://schemas.microsoft.com/office/drawing/2014/main" id="{DDFB584A-A80F-0C33-415F-81D2687FF32D}"/>
                </a:ext>
              </a:extLst>
            </p:cNvPr>
            <p:cNvSpPr/>
            <p:nvPr/>
          </p:nvSpPr>
          <p:spPr>
            <a:xfrm>
              <a:off x="1547694"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2</a:t>
              </a:r>
              <a:endParaRPr lang="zh-CN" altLang="en-US" sz="1200" b="1" dirty="0"/>
            </a:p>
          </p:txBody>
        </p:sp>
        <p:sp>
          <p:nvSpPr>
            <p:cNvPr id="58" name="矩形: 圆角 57">
              <a:extLst>
                <a:ext uri="{FF2B5EF4-FFF2-40B4-BE49-F238E27FC236}">
                  <a16:creationId xmlns:a16="http://schemas.microsoft.com/office/drawing/2014/main" id="{CCDFCC4F-E54B-191C-F1AD-D09295D42BA4}"/>
                </a:ext>
              </a:extLst>
            </p:cNvPr>
            <p:cNvSpPr/>
            <p:nvPr/>
          </p:nvSpPr>
          <p:spPr>
            <a:xfrm>
              <a:off x="2624142"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3</a:t>
              </a:r>
              <a:endParaRPr lang="zh-CN" altLang="en-US" sz="1200" b="1" dirty="0"/>
            </a:p>
          </p:txBody>
        </p:sp>
        <p:sp>
          <p:nvSpPr>
            <p:cNvPr id="59" name="矩形: 圆角 58">
              <a:extLst>
                <a:ext uri="{FF2B5EF4-FFF2-40B4-BE49-F238E27FC236}">
                  <a16:creationId xmlns:a16="http://schemas.microsoft.com/office/drawing/2014/main" id="{EE041A34-F165-94F9-7EFD-99920F73AE2B}"/>
                </a:ext>
              </a:extLst>
            </p:cNvPr>
            <p:cNvSpPr/>
            <p:nvPr/>
          </p:nvSpPr>
          <p:spPr>
            <a:xfrm>
              <a:off x="471246" y="3127943"/>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A</a:t>
              </a:r>
              <a:endParaRPr lang="zh-CN" altLang="en-US" sz="1200" b="1" dirty="0">
                <a:solidFill>
                  <a:schemeClr val="tx1"/>
                </a:solidFill>
              </a:endParaRPr>
            </a:p>
          </p:txBody>
        </p:sp>
        <p:sp>
          <p:nvSpPr>
            <p:cNvPr id="60" name="矩形: 圆角 59">
              <a:extLst>
                <a:ext uri="{FF2B5EF4-FFF2-40B4-BE49-F238E27FC236}">
                  <a16:creationId xmlns:a16="http://schemas.microsoft.com/office/drawing/2014/main" id="{8FF29228-0F8F-2D0F-0233-448D6D9D2021}"/>
                </a:ext>
              </a:extLst>
            </p:cNvPr>
            <p:cNvSpPr/>
            <p:nvPr/>
          </p:nvSpPr>
          <p:spPr>
            <a:xfrm>
              <a:off x="471246" y="3858252"/>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B</a:t>
              </a:r>
              <a:endParaRPr lang="zh-CN" altLang="en-US" sz="1200" b="1" dirty="0">
                <a:solidFill>
                  <a:schemeClr val="tx1"/>
                </a:solidFill>
              </a:endParaRPr>
            </a:p>
          </p:txBody>
        </p:sp>
        <p:sp>
          <p:nvSpPr>
            <p:cNvPr id="61" name="矩形: 圆角 60">
              <a:extLst>
                <a:ext uri="{FF2B5EF4-FFF2-40B4-BE49-F238E27FC236}">
                  <a16:creationId xmlns:a16="http://schemas.microsoft.com/office/drawing/2014/main" id="{87F66087-DEB3-B9EE-23D9-E9CC731C4872}"/>
                </a:ext>
              </a:extLst>
            </p:cNvPr>
            <p:cNvSpPr/>
            <p:nvPr/>
          </p:nvSpPr>
          <p:spPr>
            <a:xfrm>
              <a:off x="471246" y="4582329"/>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C</a:t>
              </a:r>
              <a:endParaRPr lang="zh-CN" altLang="en-US" sz="1200" b="1" dirty="0">
                <a:solidFill>
                  <a:schemeClr val="tx1"/>
                </a:solidFill>
              </a:endParaRPr>
            </a:p>
          </p:txBody>
        </p:sp>
        <mc:AlternateContent xmlns:mc="http://schemas.openxmlformats.org/markup-compatibility/2006" xmlns:a14="http://schemas.microsoft.com/office/drawing/2010/main">
          <mc:Choice Requires="a14">
            <p:sp>
              <p:nvSpPr>
                <p:cNvPr id="62" name="矩形: 圆角 61">
                  <a:extLst>
                    <a:ext uri="{FF2B5EF4-FFF2-40B4-BE49-F238E27FC236}">
                      <a16:creationId xmlns:a16="http://schemas.microsoft.com/office/drawing/2014/main" id="{49EDFBE1-D9BA-90A3-3C40-2159AD0CB248}"/>
                    </a:ext>
                  </a:extLst>
                </p:cNvPr>
                <p:cNvSpPr/>
                <p:nvPr/>
              </p:nvSpPr>
              <p:spPr>
                <a:xfrm>
                  <a:off x="1547694" y="3127943"/>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62" name="矩形: 圆角 61">
                  <a:extLst>
                    <a:ext uri="{FF2B5EF4-FFF2-40B4-BE49-F238E27FC236}">
                      <a16:creationId xmlns:a16="http://schemas.microsoft.com/office/drawing/2014/main" id="{49EDFBE1-D9BA-90A3-3C40-2159AD0CB248}"/>
                    </a:ext>
                  </a:extLst>
                </p:cNvPr>
                <p:cNvSpPr>
                  <a:spLocks noRot="1" noChangeAspect="1" noMove="1" noResize="1" noEditPoints="1" noAdjustHandles="1" noChangeArrowheads="1" noChangeShapeType="1" noTextEdit="1"/>
                </p:cNvSpPr>
                <p:nvPr/>
              </p:nvSpPr>
              <p:spPr>
                <a:xfrm>
                  <a:off x="1547694" y="3127943"/>
                  <a:ext cx="951967" cy="362741"/>
                </a:xfrm>
                <a:prstGeom prst="roundRect">
                  <a:avLst>
                    <a:gd name="adj" fmla="val 50000"/>
                  </a:avLst>
                </a:prstGeom>
                <a:blipFill>
                  <a:blip r:embed="rId10"/>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圆角 62">
                  <a:extLst>
                    <a:ext uri="{FF2B5EF4-FFF2-40B4-BE49-F238E27FC236}">
                      <a16:creationId xmlns:a16="http://schemas.microsoft.com/office/drawing/2014/main" id="{2E87158D-769B-8041-CC8F-D291D6B85D0B}"/>
                    </a:ext>
                  </a:extLst>
                </p:cNvPr>
                <p:cNvSpPr/>
                <p:nvPr/>
              </p:nvSpPr>
              <p:spPr>
                <a:xfrm>
                  <a:off x="3700590" y="3127943"/>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63" name="矩形: 圆角 62">
                  <a:extLst>
                    <a:ext uri="{FF2B5EF4-FFF2-40B4-BE49-F238E27FC236}">
                      <a16:creationId xmlns:a16="http://schemas.microsoft.com/office/drawing/2014/main" id="{2E87158D-769B-8041-CC8F-D291D6B85D0B}"/>
                    </a:ext>
                  </a:extLst>
                </p:cNvPr>
                <p:cNvSpPr>
                  <a:spLocks noRot="1" noChangeAspect="1" noMove="1" noResize="1" noEditPoints="1" noAdjustHandles="1" noChangeArrowheads="1" noChangeShapeType="1" noTextEdit="1"/>
                </p:cNvSpPr>
                <p:nvPr/>
              </p:nvSpPr>
              <p:spPr>
                <a:xfrm>
                  <a:off x="3700590" y="3127943"/>
                  <a:ext cx="951967" cy="362741"/>
                </a:xfrm>
                <a:prstGeom prst="roundRect">
                  <a:avLst>
                    <a:gd name="adj" fmla="val 50000"/>
                  </a:avLst>
                </a:prstGeom>
                <a:blipFill>
                  <a:blip r:embed="rId11"/>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圆角 63">
                  <a:extLst>
                    <a:ext uri="{FF2B5EF4-FFF2-40B4-BE49-F238E27FC236}">
                      <a16:creationId xmlns:a16="http://schemas.microsoft.com/office/drawing/2014/main" id="{6304373B-2F6C-73F9-D7CB-CB299CC38C77}"/>
                    </a:ext>
                  </a:extLst>
                </p:cNvPr>
                <p:cNvSpPr/>
                <p:nvPr/>
              </p:nvSpPr>
              <p:spPr>
                <a:xfrm>
                  <a:off x="3700590" y="3858251"/>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64" name="矩形: 圆角 63">
                  <a:extLst>
                    <a:ext uri="{FF2B5EF4-FFF2-40B4-BE49-F238E27FC236}">
                      <a16:creationId xmlns:a16="http://schemas.microsoft.com/office/drawing/2014/main" id="{6304373B-2F6C-73F9-D7CB-CB299CC38C77}"/>
                    </a:ext>
                  </a:extLst>
                </p:cNvPr>
                <p:cNvSpPr>
                  <a:spLocks noRot="1" noChangeAspect="1" noMove="1" noResize="1" noEditPoints="1" noAdjustHandles="1" noChangeArrowheads="1" noChangeShapeType="1" noTextEdit="1"/>
                </p:cNvSpPr>
                <p:nvPr/>
              </p:nvSpPr>
              <p:spPr>
                <a:xfrm>
                  <a:off x="3700590" y="3858251"/>
                  <a:ext cx="951967" cy="362741"/>
                </a:xfrm>
                <a:prstGeom prst="roundRect">
                  <a:avLst>
                    <a:gd name="adj" fmla="val 50000"/>
                  </a:avLst>
                </a:prstGeom>
                <a:blipFill>
                  <a:blip r:embed="rId12"/>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圆角 64">
                  <a:extLst>
                    <a:ext uri="{FF2B5EF4-FFF2-40B4-BE49-F238E27FC236}">
                      <a16:creationId xmlns:a16="http://schemas.microsoft.com/office/drawing/2014/main" id="{C76CEC74-ED90-62DB-DB39-63B45E4D6395}"/>
                    </a:ext>
                  </a:extLst>
                </p:cNvPr>
                <p:cNvSpPr/>
                <p:nvPr/>
              </p:nvSpPr>
              <p:spPr>
                <a:xfrm>
                  <a:off x="4777037" y="3858251"/>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65" name="矩形: 圆角 64">
                  <a:extLst>
                    <a:ext uri="{FF2B5EF4-FFF2-40B4-BE49-F238E27FC236}">
                      <a16:creationId xmlns:a16="http://schemas.microsoft.com/office/drawing/2014/main" id="{C76CEC74-ED90-62DB-DB39-63B45E4D6395}"/>
                    </a:ext>
                  </a:extLst>
                </p:cNvPr>
                <p:cNvSpPr>
                  <a:spLocks noRot="1" noChangeAspect="1" noMove="1" noResize="1" noEditPoints="1" noAdjustHandles="1" noChangeArrowheads="1" noChangeShapeType="1" noTextEdit="1"/>
                </p:cNvSpPr>
                <p:nvPr/>
              </p:nvSpPr>
              <p:spPr>
                <a:xfrm>
                  <a:off x="4777037" y="3858251"/>
                  <a:ext cx="951967" cy="362741"/>
                </a:xfrm>
                <a:prstGeom prst="roundRect">
                  <a:avLst>
                    <a:gd name="adj" fmla="val 50000"/>
                  </a:avLst>
                </a:prstGeom>
                <a:blipFill>
                  <a:blip r:embed="rId13"/>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圆角 65">
                  <a:extLst>
                    <a:ext uri="{FF2B5EF4-FFF2-40B4-BE49-F238E27FC236}">
                      <a16:creationId xmlns:a16="http://schemas.microsoft.com/office/drawing/2014/main" id="{49D78E37-2E74-196A-07D8-1959FD2AFC1F}"/>
                    </a:ext>
                  </a:extLst>
                </p:cNvPr>
                <p:cNvSpPr/>
                <p:nvPr/>
              </p:nvSpPr>
              <p:spPr>
                <a:xfrm>
                  <a:off x="4777037" y="4582328"/>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xmlns="">
            <p:sp>
              <p:nvSpPr>
                <p:cNvPr id="66" name="矩形: 圆角 65">
                  <a:extLst>
                    <a:ext uri="{FF2B5EF4-FFF2-40B4-BE49-F238E27FC236}">
                      <a16:creationId xmlns:a16="http://schemas.microsoft.com/office/drawing/2014/main" id="{49D78E37-2E74-196A-07D8-1959FD2AFC1F}"/>
                    </a:ext>
                  </a:extLst>
                </p:cNvPr>
                <p:cNvSpPr>
                  <a:spLocks noRot="1" noChangeAspect="1" noMove="1" noResize="1" noEditPoints="1" noAdjustHandles="1" noChangeArrowheads="1" noChangeShapeType="1" noTextEdit="1"/>
                </p:cNvSpPr>
                <p:nvPr/>
              </p:nvSpPr>
              <p:spPr>
                <a:xfrm>
                  <a:off x="4777037" y="4582328"/>
                  <a:ext cx="951967" cy="362741"/>
                </a:xfrm>
                <a:prstGeom prst="roundRect">
                  <a:avLst>
                    <a:gd name="adj" fmla="val 50000"/>
                  </a:avLst>
                </a:prstGeom>
                <a:blipFill>
                  <a:blip r:embed="rId14"/>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圆角 66">
                  <a:extLst>
                    <a:ext uri="{FF2B5EF4-FFF2-40B4-BE49-F238E27FC236}">
                      <a16:creationId xmlns:a16="http://schemas.microsoft.com/office/drawing/2014/main" id="{50B637A1-60DB-51E6-9E7B-837A0D1104E4}"/>
                    </a:ext>
                  </a:extLst>
                </p:cNvPr>
                <p:cNvSpPr/>
                <p:nvPr/>
              </p:nvSpPr>
              <p:spPr>
                <a:xfrm>
                  <a:off x="2624142" y="4582328"/>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67" name="矩形: 圆角 66">
                  <a:extLst>
                    <a:ext uri="{FF2B5EF4-FFF2-40B4-BE49-F238E27FC236}">
                      <a16:creationId xmlns:a16="http://schemas.microsoft.com/office/drawing/2014/main" id="{50B637A1-60DB-51E6-9E7B-837A0D1104E4}"/>
                    </a:ext>
                  </a:extLst>
                </p:cNvPr>
                <p:cNvSpPr>
                  <a:spLocks noRot="1" noChangeAspect="1" noMove="1" noResize="1" noEditPoints="1" noAdjustHandles="1" noChangeArrowheads="1" noChangeShapeType="1" noTextEdit="1"/>
                </p:cNvSpPr>
                <p:nvPr/>
              </p:nvSpPr>
              <p:spPr>
                <a:xfrm>
                  <a:off x="2624142" y="4582328"/>
                  <a:ext cx="951967" cy="362741"/>
                </a:xfrm>
                <a:prstGeom prst="roundRect">
                  <a:avLst>
                    <a:gd name="adj" fmla="val 50000"/>
                  </a:avLst>
                </a:prstGeom>
                <a:blipFill>
                  <a:blip r:embed="rId15"/>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圆角 67">
                  <a:extLst>
                    <a:ext uri="{FF2B5EF4-FFF2-40B4-BE49-F238E27FC236}">
                      <a16:creationId xmlns:a16="http://schemas.microsoft.com/office/drawing/2014/main" id="{560DD40C-94A3-A05A-47B7-16FDC74AAF14}"/>
                    </a:ext>
                  </a:extLst>
                </p:cNvPr>
                <p:cNvSpPr/>
                <p:nvPr/>
              </p:nvSpPr>
              <p:spPr>
                <a:xfrm>
                  <a:off x="1547693" y="4582328"/>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68" name="矩形: 圆角 67">
                  <a:extLst>
                    <a:ext uri="{FF2B5EF4-FFF2-40B4-BE49-F238E27FC236}">
                      <a16:creationId xmlns:a16="http://schemas.microsoft.com/office/drawing/2014/main" id="{560DD40C-94A3-A05A-47B7-16FDC74AAF14}"/>
                    </a:ext>
                  </a:extLst>
                </p:cNvPr>
                <p:cNvSpPr>
                  <a:spLocks noRot="1" noChangeAspect="1" noMove="1" noResize="1" noEditPoints="1" noAdjustHandles="1" noChangeArrowheads="1" noChangeShapeType="1" noTextEdit="1"/>
                </p:cNvSpPr>
                <p:nvPr/>
              </p:nvSpPr>
              <p:spPr>
                <a:xfrm>
                  <a:off x="1547693" y="4582328"/>
                  <a:ext cx="951967" cy="362741"/>
                </a:xfrm>
                <a:prstGeom prst="roundRect">
                  <a:avLst>
                    <a:gd name="adj" fmla="val 50000"/>
                  </a:avLst>
                </a:prstGeom>
                <a:blipFill>
                  <a:blip r:embed="rId16"/>
                  <a:stretch>
                    <a:fillRect/>
                  </a:stretch>
                </a:blipFill>
                <a:ln w="19050">
                  <a:solidFill>
                    <a:srgbClr val="8D0005"/>
                  </a:solidFill>
                </a:ln>
              </p:spPr>
              <p:txBody>
                <a:bodyPr/>
                <a:lstStyle/>
                <a:p>
                  <a:r>
                    <a:rPr lang="zh-CN" altLang="en-US">
                      <a:noFill/>
                    </a:rPr>
                    <a:t> </a:t>
                  </a:r>
                </a:p>
              </p:txBody>
            </p:sp>
          </mc:Fallback>
        </mc:AlternateContent>
        <p:cxnSp>
          <p:nvCxnSpPr>
            <p:cNvPr id="69" name="直接箭头连接符 68">
              <a:extLst>
                <a:ext uri="{FF2B5EF4-FFF2-40B4-BE49-F238E27FC236}">
                  <a16:creationId xmlns:a16="http://schemas.microsoft.com/office/drawing/2014/main" id="{C1618D42-1CCD-23A2-E42F-66B49578C7AA}"/>
                </a:ext>
              </a:extLst>
            </p:cNvPr>
            <p:cNvCxnSpPr>
              <a:cxnSpLocks/>
            </p:cNvCxnSpPr>
            <p:nvPr/>
          </p:nvCxnSpPr>
          <p:spPr>
            <a:xfrm>
              <a:off x="6483359" y="2187213"/>
              <a:ext cx="520829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0A83EA62-AC32-0EE4-D20D-1FF12A4055BE}"/>
                </a:ext>
              </a:extLst>
            </p:cNvPr>
            <p:cNvSpPr txBox="1"/>
            <p:nvPr/>
          </p:nvSpPr>
          <p:spPr>
            <a:xfrm>
              <a:off x="8166397" y="1805971"/>
              <a:ext cx="1792754" cy="307777"/>
            </a:xfrm>
            <a:prstGeom prst="rect">
              <a:avLst/>
            </a:prstGeom>
            <a:noFill/>
          </p:spPr>
          <p:txBody>
            <a:bodyPr wrap="square" rtlCol="0">
              <a:spAutoFit/>
            </a:bodyPr>
            <a:lstStyle/>
            <a:p>
              <a:r>
                <a:rPr lang="en-US" altLang="zh-CN" sz="1400" b="1" dirty="0" err="1"/>
                <a:t>Checkins</a:t>
              </a:r>
              <a:r>
                <a:rPr lang="en-US" altLang="zh-CN" sz="1400" b="1" dirty="0"/>
                <a:t> Over Time</a:t>
              </a:r>
              <a:endParaRPr lang="zh-CN" altLang="en-US" sz="1400" b="1" dirty="0"/>
            </a:p>
          </p:txBody>
        </p:sp>
        <p:sp>
          <p:nvSpPr>
            <p:cNvPr id="71" name="矩形: 圆角 70">
              <a:extLst>
                <a:ext uri="{FF2B5EF4-FFF2-40B4-BE49-F238E27FC236}">
                  <a16:creationId xmlns:a16="http://schemas.microsoft.com/office/drawing/2014/main" id="{BF98BCED-2F74-6095-4D3D-251F3AC95F0E}"/>
                </a:ext>
              </a:extLst>
            </p:cNvPr>
            <p:cNvSpPr/>
            <p:nvPr/>
          </p:nvSpPr>
          <p:spPr>
            <a:xfrm>
              <a:off x="6483359" y="2397634"/>
              <a:ext cx="951967" cy="362741"/>
            </a:xfrm>
            <a:prstGeom prst="roundRect">
              <a:avLst>
                <a:gd name="adj" fmla="val 50000"/>
              </a:avLst>
            </a:prstGeom>
            <a:solidFill>
              <a:srgbClr val="8D00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1</a:t>
              </a:r>
              <a:endParaRPr lang="zh-CN" altLang="en-US" sz="1200" b="1" dirty="0"/>
            </a:p>
          </p:txBody>
        </p:sp>
        <p:sp>
          <p:nvSpPr>
            <p:cNvPr id="72" name="矩形: 圆角 71">
              <a:extLst>
                <a:ext uri="{FF2B5EF4-FFF2-40B4-BE49-F238E27FC236}">
                  <a16:creationId xmlns:a16="http://schemas.microsoft.com/office/drawing/2014/main" id="{7CEA0DC3-528D-A72B-79DD-A703053CF6B1}"/>
                </a:ext>
              </a:extLst>
            </p:cNvPr>
            <p:cNvSpPr/>
            <p:nvPr/>
          </p:nvSpPr>
          <p:spPr>
            <a:xfrm>
              <a:off x="7559807" y="2397634"/>
              <a:ext cx="951967" cy="362741"/>
            </a:xfrm>
            <a:prstGeom prst="roundRect">
              <a:avLst>
                <a:gd name="adj" fmla="val 50000"/>
              </a:avLst>
            </a:prstGeom>
            <a:solidFill>
              <a:srgbClr val="8D00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2</a:t>
              </a:r>
              <a:endParaRPr lang="zh-CN" altLang="en-US" sz="1200" b="1" dirty="0"/>
            </a:p>
          </p:txBody>
        </p:sp>
        <p:sp>
          <p:nvSpPr>
            <p:cNvPr id="73" name="矩形: 圆角 72">
              <a:extLst>
                <a:ext uri="{FF2B5EF4-FFF2-40B4-BE49-F238E27FC236}">
                  <a16:creationId xmlns:a16="http://schemas.microsoft.com/office/drawing/2014/main" id="{22497825-0254-F706-BB85-8D6341ACCE13}"/>
                </a:ext>
              </a:extLst>
            </p:cNvPr>
            <p:cNvSpPr/>
            <p:nvPr/>
          </p:nvSpPr>
          <p:spPr>
            <a:xfrm>
              <a:off x="8636255" y="2397634"/>
              <a:ext cx="951967" cy="362741"/>
            </a:xfrm>
            <a:prstGeom prst="roundRect">
              <a:avLst>
                <a:gd name="adj" fmla="val 50000"/>
              </a:avLst>
            </a:prstGeom>
            <a:solidFill>
              <a:srgbClr val="8D00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3</a:t>
              </a:r>
              <a:endParaRPr lang="zh-CN" altLang="en-US" sz="1200" b="1" dirty="0"/>
            </a:p>
          </p:txBody>
        </p:sp>
        <p:sp>
          <p:nvSpPr>
            <p:cNvPr id="74" name="矩形: 圆角 73">
              <a:extLst>
                <a:ext uri="{FF2B5EF4-FFF2-40B4-BE49-F238E27FC236}">
                  <a16:creationId xmlns:a16="http://schemas.microsoft.com/office/drawing/2014/main" id="{003E1477-186B-718F-5E75-0A3F59F9F2EC}"/>
                </a:ext>
              </a:extLst>
            </p:cNvPr>
            <p:cNvSpPr/>
            <p:nvPr/>
          </p:nvSpPr>
          <p:spPr>
            <a:xfrm>
              <a:off x="9712703"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4</a:t>
              </a:r>
              <a:endParaRPr lang="zh-CN" altLang="en-US" sz="1200" b="1" dirty="0"/>
            </a:p>
          </p:txBody>
        </p:sp>
        <p:sp>
          <p:nvSpPr>
            <p:cNvPr id="75" name="矩形: 圆角 74">
              <a:extLst>
                <a:ext uri="{FF2B5EF4-FFF2-40B4-BE49-F238E27FC236}">
                  <a16:creationId xmlns:a16="http://schemas.microsoft.com/office/drawing/2014/main" id="{E5BEE167-ABBD-1F68-C34B-2C96F0718A74}"/>
                </a:ext>
              </a:extLst>
            </p:cNvPr>
            <p:cNvSpPr/>
            <p:nvPr/>
          </p:nvSpPr>
          <p:spPr>
            <a:xfrm>
              <a:off x="10789151"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5</a:t>
              </a:r>
              <a:endParaRPr lang="zh-CN" altLang="en-US" sz="1200" b="1" dirty="0"/>
            </a:p>
          </p:txBody>
        </p:sp>
        <p:sp>
          <p:nvSpPr>
            <p:cNvPr id="76" name="矩形: 圆角 75">
              <a:extLst>
                <a:ext uri="{FF2B5EF4-FFF2-40B4-BE49-F238E27FC236}">
                  <a16:creationId xmlns:a16="http://schemas.microsoft.com/office/drawing/2014/main" id="{40738A39-37CE-AE2C-BE51-E342F3744801}"/>
                </a:ext>
              </a:extLst>
            </p:cNvPr>
            <p:cNvSpPr/>
            <p:nvPr/>
          </p:nvSpPr>
          <p:spPr>
            <a:xfrm>
              <a:off x="6483359" y="3127943"/>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A</a:t>
              </a:r>
              <a:endParaRPr lang="zh-CN" altLang="en-US" sz="1200" b="1" dirty="0">
                <a:solidFill>
                  <a:schemeClr val="tx1"/>
                </a:solidFill>
              </a:endParaRPr>
            </a:p>
          </p:txBody>
        </p:sp>
        <p:sp>
          <p:nvSpPr>
            <p:cNvPr id="77" name="矩形: 圆角 76">
              <a:extLst>
                <a:ext uri="{FF2B5EF4-FFF2-40B4-BE49-F238E27FC236}">
                  <a16:creationId xmlns:a16="http://schemas.microsoft.com/office/drawing/2014/main" id="{DC1F683E-26DD-4614-558B-A93B6EE14FDE}"/>
                </a:ext>
              </a:extLst>
            </p:cNvPr>
            <p:cNvSpPr/>
            <p:nvPr/>
          </p:nvSpPr>
          <p:spPr>
            <a:xfrm>
              <a:off x="6483359" y="3858252"/>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B</a:t>
              </a:r>
              <a:endParaRPr lang="zh-CN" altLang="en-US" sz="1200" b="1" dirty="0">
                <a:solidFill>
                  <a:schemeClr val="tx1"/>
                </a:solidFill>
              </a:endParaRPr>
            </a:p>
          </p:txBody>
        </p:sp>
        <p:sp>
          <p:nvSpPr>
            <p:cNvPr id="78" name="矩形: 圆角 77">
              <a:extLst>
                <a:ext uri="{FF2B5EF4-FFF2-40B4-BE49-F238E27FC236}">
                  <a16:creationId xmlns:a16="http://schemas.microsoft.com/office/drawing/2014/main" id="{51E03018-1746-07C1-8B9E-55A39D57BBD9}"/>
                </a:ext>
              </a:extLst>
            </p:cNvPr>
            <p:cNvSpPr/>
            <p:nvPr/>
          </p:nvSpPr>
          <p:spPr>
            <a:xfrm>
              <a:off x="6483359" y="4582329"/>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C</a:t>
              </a:r>
              <a:endParaRPr lang="zh-CN" altLang="en-US" sz="1200" b="1" dirty="0">
                <a:solidFill>
                  <a:schemeClr val="tx1"/>
                </a:solidFill>
              </a:endParaRPr>
            </a:p>
          </p:txBody>
        </p:sp>
        <mc:AlternateContent xmlns:mc="http://schemas.openxmlformats.org/markup-compatibility/2006" xmlns:a14="http://schemas.microsoft.com/office/drawing/2010/main">
          <mc:Choice Requires="a14">
            <p:sp>
              <p:nvSpPr>
                <p:cNvPr id="79" name="矩形: 圆角 78">
                  <a:extLst>
                    <a:ext uri="{FF2B5EF4-FFF2-40B4-BE49-F238E27FC236}">
                      <a16:creationId xmlns:a16="http://schemas.microsoft.com/office/drawing/2014/main" id="{269DD324-5AC3-6A6E-35BC-F72CEB84614B}"/>
                    </a:ext>
                  </a:extLst>
                </p:cNvPr>
                <p:cNvSpPr/>
                <p:nvPr/>
              </p:nvSpPr>
              <p:spPr>
                <a:xfrm>
                  <a:off x="7559807" y="3127943"/>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79" name="矩形: 圆角 78">
                  <a:extLst>
                    <a:ext uri="{FF2B5EF4-FFF2-40B4-BE49-F238E27FC236}">
                      <a16:creationId xmlns:a16="http://schemas.microsoft.com/office/drawing/2014/main" id="{269DD324-5AC3-6A6E-35BC-F72CEB84614B}"/>
                    </a:ext>
                  </a:extLst>
                </p:cNvPr>
                <p:cNvSpPr>
                  <a:spLocks noRot="1" noChangeAspect="1" noMove="1" noResize="1" noEditPoints="1" noAdjustHandles="1" noChangeArrowheads="1" noChangeShapeType="1" noTextEdit="1"/>
                </p:cNvSpPr>
                <p:nvPr/>
              </p:nvSpPr>
              <p:spPr>
                <a:xfrm>
                  <a:off x="7559807" y="3127943"/>
                  <a:ext cx="951967" cy="362741"/>
                </a:xfrm>
                <a:prstGeom prst="roundRect">
                  <a:avLst>
                    <a:gd name="adj" fmla="val 50000"/>
                  </a:avLst>
                </a:prstGeom>
                <a:blipFill>
                  <a:blip r:embed="rId5"/>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圆角 79">
                  <a:extLst>
                    <a:ext uri="{FF2B5EF4-FFF2-40B4-BE49-F238E27FC236}">
                      <a16:creationId xmlns:a16="http://schemas.microsoft.com/office/drawing/2014/main" id="{30CA0617-2498-FF8F-4452-2AF3FCFB4480}"/>
                    </a:ext>
                  </a:extLst>
                </p:cNvPr>
                <p:cNvSpPr/>
                <p:nvPr/>
              </p:nvSpPr>
              <p:spPr>
                <a:xfrm>
                  <a:off x="9712703" y="3127943"/>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80" name="矩形: 圆角 79">
                  <a:extLst>
                    <a:ext uri="{FF2B5EF4-FFF2-40B4-BE49-F238E27FC236}">
                      <a16:creationId xmlns:a16="http://schemas.microsoft.com/office/drawing/2014/main" id="{30CA0617-2498-FF8F-4452-2AF3FCFB4480}"/>
                    </a:ext>
                  </a:extLst>
                </p:cNvPr>
                <p:cNvSpPr>
                  <a:spLocks noRot="1" noChangeAspect="1" noMove="1" noResize="1" noEditPoints="1" noAdjustHandles="1" noChangeArrowheads="1" noChangeShapeType="1" noTextEdit="1"/>
                </p:cNvSpPr>
                <p:nvPr/>
              </p:nvSpPr>
              <p:spPr>
                <a:xfrm>
                  <a:off x="9712703" y="3127943"/>
                  <a:ext cx="951967" cy="362741"/>
                </a:xfrm>
                <a:prstGeom prst="roundRect">
                  <a:avLst>
                    <a:gd name="adj" fmla="val 50000"/>
                  </a:avLst>
                </a:prstGeom>
                <a:blipFill>
                  <a:blip r:embed="rId17"/>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圆角 80">
                  <a:extLst>
                    <a:ext uri="{FF2B5EF4-FFF2-40B4-BE49-F238E27FC236}">
                      <a16:creationId xmlns:a16="http://schemas.microsoft.com/office/drawing/2014/main" id="{E5BCB3F7-1EB4-883D-783F-24806D36AA88}"/>
                    </a:ext>
                  </a:extLst>
                </p:cNvPr>
                <p:cNvSpPr/>
                <p:nvPr/>
              </p:nvSpPr>
              <p:spPr>
                <a:xfrm>
                  <a:off x="9712703" y="3858251"/>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81" name="矩形: 圆角 80">
                  <a:extLst>
                    <a:ext uri="{FF2B5EF4-FFF2-40B4-BE49-F238E27FC236}">
                      <a16:creationId xmlns:a16="http://schemas.microsoft.com/office/drawing/2014/main" id="{E5BCB3F7-1EB4-883D-783F-24806D36AA88}"/>
                    </a:ext>
                  </a:extLst>
                </p:cNvPr>
                <p:cNvSpPr>
                  <a:spLocks noRot="1" noChangeAspect="1" noMove="1" noResize="1" noEditPoints="1" noAdjustHandles="1" noChangeArrowheads="1" noChangeShapeType="1" noTextEdit="1"/>
                </p:cNvSpPr>
                <p:nvPr/>
              </p:nvSpPr>
              <p:spPr>
                <a:xfrm>
                  <a:off x="9712703" y="3858251"/>
                  <a:ext cx="951967" cy="362741"/>
                </a:xfrm>
                <a:prstGeom prst="roundRect">
                  <a:avLst>
                    <a:gd name="adj" fmla="val 50000"/>
                  </a:avLst>
                </a:prstGeom>
                <a:blipFill>
                  <a:blip r:embed="rId18"/>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圆角 81">
                  <a:extLst>
                    <a:ext uri="{FF2B5EF4-FFF2-40B4-BE49-F238E27FC236}">
                      <a16:creationId xmlns:a16="http://schemas.microsoft.com/office/drawing/2014/main" id="{F20AA36B-2129-FA13-CB7B-7696DBEB1678}"/>
                    </a:ext>
                  </a:extLst>
                </p:cNvPr>
                <p:cNvSpPr/>
                <p:nvPr/>
              </p:nvSpPr>
              <p:spPr>
                <a:xfrm>
                  <a:off x="10789150" y="3858251"/>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82" name="矩形: 圆角 81">
                  <a:extLst>
                    <a:ext uri="{FF2B5EF4-FFF2-40B4-BE49-F238E27FC236}">
                      <a16:creationId xmlns:a16="http://schemas.microsoft.com/office/drawing/2014/main" id="{F20AA36B-2129-FA13-CB7B-7696DBEB1678}"/>
                    </a:ext>
                  </a:extLst>
                </p:cNvPr>
                <p:cNvSpPr>
                  <a:spLocks noRot="1" noChangeAspect="1" noMove="1" noResize="1" noEditPoints="1" noAdjustHandles="1" noChangeArrowheads="1" noChangeShapeType="1" noTextEdit="1"/>
                </p:cNvSpPr>
                <p:nvPr/>
              </p:nvSpPr>
              <p:spPr>
                <a:xfrm>
                  <a:off x="10789150" y="3858251"/>
                  <a:ext cx="951967" cy="362741"/>
                </a:xfrm>
                <a:prstGeom prst="roundRect">
                  <a:avLst>
                    <a:gd name="adj" fmla="val 50000"/>
                  </a:avLst>
                </a:prstGeom>
                <a:blipFill>
                  <a:blip r:embed="rId6"/>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圆角 82">
                  <a:extLst>
                    <a:ext uri="{FF2B5EF4-FFF2-40B4-BE49-F238E27FC236}">
                      <a16:creationId xmlns:a16="http://schemas.microsoft.com/office/drawing/2014/main" id="{4252ED76-1A9F-A01B-E410-6E5AC8ED8610}"/>
                    </a:ext>
                  </a:extLst>
                </p:cNvPr>
                <p:cNvSpPr/>
                <p:nvPr/>
              </p:nvSpPr>
              <p:spPr>
                <a:xfrm>
                  <a:off x="10789150" y="4582328"/>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xmlns="">
            <p:sp>
              <p:nvSpPr>
                <p:cNvPr id="83" name="矩形: 圆角 82">
                  <a:extLst>
                    <a:ext uri="{FF2B5EF4-FFF2-40B4-BE49-F238E27FC236}">
                      <a16:creationId xmlns:a16="http://schemas.microsoft.com/office/drawing/2014/main" id="{4252ED76-1A9F-A01B-E410-6E5AC8ED8610}"/>
                    </a:ext>
                  </a:extLst>
                </p:cNvPr>
                <p:cNvSpPr>
                  <a:spLocks noRot="1" noChangeAspect="1" noMove="1" noResize="1" noEditPoints="1" noAdjustHandles="1" noChangeArrowheads="1" noChangeShapeType="1" noTextEdit="1"/>
                </p:cNvSpPr>
                <p:nvPr/>
              </p:nvSpPr>
              <p:spPr>
                <a:xfrm>
                  <a:off x="10789150" y="4582328"/>
                  <a:ext cx="951967" cy="362741"/>
                </a:xfrm>
                <a:prstGeom prst="roundRect">
                  <a:avLst>
                    <a:gd name="adj" fmla="val 50000"/>
                  </a:avLst>
                </a:prstGeom>
                <a:blipFill>
                  <a:blip r:embed="rId7"/>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圆角 83">
                  <a:extLst>
                    <a:ext uri="{FF2B5EF4-FFF2-40B4-BE49-F238E27FC236}">
                      <a16:creationId xmlns:a16="http://schemas.microsoft.com/office/drawing/2014/main" id="{69B6240A-7067-F95E-FC0C-0B38EE655EE7}"/>
                    </a:ext>
                  </a:extLst>
                </p:cNvPr>
                <p:cNvSpPr/>
                <p:nvPr/>
              </p:nvSpPr>
              <p:spPr>
                <a:xfrm>
                  <a:off x="8636255" y="4582328"/>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xmlns="">
            <p:sp>
              <p:nvSpPr>
                <p:cNvPr id="84" name="矩形: 圆角 83">
                  <a:extLst>
                    <a:ext uri="{FF2B5EF4-FFF2-40B4-BE49-F238E27FC236}">
                      <a16:creationId xmlns:a16="http://schemas.microsoft.com/office/drawing/2014/main" id="{69B6240A-7067-F95E-FC0C-0B38EE655EE7}"/>
                    </a:ext>
                  </a:extLst>
                </p:cNvPr>
                <p:cNvSpPr>
                  <a:spLocks noRot="1" noChangeAspect="1" noMove="1" noResize="1" noEditPoints="1" noAdjustHandles="1" noChangeArrowheads="1" noChangeShapeType="1" noTextEdit="1"/>
                </p:cNvSpPr>
                <p:nvPr/>
              </p:nvSpPr>
              <p:spPr>
                <a:xfrm>
                  <a:off x="8636255" y="4582328"/>
                  <a:ext cx="951967" cy="362741"/>
                </a:xfrm>
                <a:prstGeom prst="roundRect">
                  <a:avLst>
                    <a:gd name="adj" fmla="val 50000"/>
                  </a:avLst>
                </a:prstGeom>
                <a:blipFill>
                  <a:blip r:embed="rId19"/>
                  <a:stretch>
                    <a:fillRect/>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圆角 84">
                  <a:extLst>
                    <a:ext uri="{FF2B5EF4-FFF2-40B4-BE49-F238E27FC236}">
                      <a16:creationId xmlns:a16="http://schemas.microsoft.com/office/drawing/2014/main" id="{B5B0D69B-262E-8A62-4328-7EADF5FED153}"/>
                    </a:ext>
                  </a:extLst>
                </p:cNvPr>
                <p:cNvSpPr/>
                <p:nvPr/>
              </p:nvSpPr>
              <p:spPr>
                <a:xfrm>
                  <a:off x="7559806" y="4582328"/>
                  <a:ext cx="951967" cy="362741"/>
                </a:xfrm>
                <a:prstGeom prst="roundRect">
                  <a:avLst>
                    <a:gd name="adj" fmla="val 5000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𝚫</m:t>
                        </m:r>
                        <m:r>
                          <a:rPr lang="en-US" altLang="zh-CN" sz="1200" b="1" i="0" dirty="0" smtClean="0">
                            <a:solidFill>
                              <a:schemeClr val="tx1"/>
                            </a:solidFill>
                            <a:latin typeface="Cambria Math" panose="02040503050406030204" pitchFamily="18" charset="0"/>
                          </a:rPr>
                          <m:t>𝟏</m:t>
                        </m:r>
                      </m:oMath>
                    </m:oMathPara>
                  </a14:m>
                  <a:endParaRPr lang="zh-CN" altLang="en-US" sz="1200" b="1" dirty="0">
                    <a:solidFill>
                      <a:schemeClr val="tx1"/>
                    </a:solidFill>
                  </a:endParaRPr>
                </a:p>
              </p:txBody>
            </p:sp>
          </mc:Choice>
          <mc:Fallback xmlns="">
            <p:sp>
              <p:nvSpPr>
                <p:cNvPr id="85" name="矩形: 圆角 84">
                  <a:extLst>
                    <a:ext uri="{FF2B5EF4-FFF2-40B4-BE49-F238E27FC236}">
                      <a16:creationId xmlns:a16="http://schemas.microsoft.com/office/drawing/2014/main" id="{B5B0D69B-262E-8A62-4328-7EADF5FED153}"/>
                    </a:ext>
                  </a:extLst>
                </p:cNvPr>
                <p:cNvSpPr>
                  <a:spLocks noRot="1" noChangeAspect="1" noMove="1" noResize="1" noEditPoints="1" noAdjustHandles="1" noChangeArrowheads="1" noChangeShapeType="1" noTextEdit="1"/>
                </p:cNvSpPr>
                <p:nvPr/>
              </p:nvSpPr>
              <p:spPr>
                <a:xfrm>
                  <a:off x="7559806" y="4582328"/>
                  <a:ext cx="951967" cy="362741"/>
                </a:xfrm>
                <a:prstGeom prst="roundRect">
                  <a:avLst>
                    <a:gd name="adj" fmla="val 50000"/>
                  </a:avLst>
                </a:prstGeom>
                <a:blipFill>
                  <a:blip r:embed="rId20"/>
                  <a:stretch>
                    <a:fillRect/>
                  </a:stretch>
                </a:blipFill>
                <a:ln>
                  <a:solidFill>
                    <a:schemeClr val="bg1">
                      <a:lumMod val="50000"/>
                    </a:schemeClr>
                  </a:solidFill>
                </a:ln>
              </p:spPr>
              <p:txBody>
                <a:bodyPr/>
                <a:lstStyle/>
                <a:p>
                  <a:r>
                    <a:rPr lang="zh-CN" altLang="en-US">
                      <a:noFill/>
                    </a:rPr>
                    <a:t> </a:t>
                  </a:r>
                </a:p>
              </p:txBody>
            </p:sp>
          </mc:Fallback>
        </mc:AlternateContent>
        <p:sp>
          <p:nvSpPr>
            <p:cNvPr id="93" name="矩形: 圆角 92">
              <a:extLst>
                <a:ext uri="{FF2B5EF4-FFF2-40B4-BE49-F238E27FC236}">
                  <a16:creationId xmlns:a16="http://schemas.microsoft.com/office/drawing/2014/main" id="{C267C322-F996-6E60-B6B4-328D053C24FE}"/>
                </a:ext>
              </a:extLst>
            </p:cNvPr>
            <p:cNvSpPr/>
            <p:nvPr/>
          </p:nvSpPr>
          <p:spPr>
            <a:xfrm>
              <a:off x="6483360"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1</a:t>
              </a:r>
              <a:endParaRPr lang="zh-CN" altLang="en-US" sz="1200" b="1" dirty="0"/>
            </a:p>
          </p:txBody>
        </p:sp>
        <p:sp>
          <p:nvSpPr>
            <p:cNvPr id="94" name="矩形: 圆角 93">
              <a:extLst>
                <a:ext uri="{FF2B5EF4-FFF2-40B4-BE49-F238E27FC236}">
                  <a16:creationId xmlns:a16="http://schemas.microsoft.com/office/drawing/2014/main" id="{E43B4B03-DAC5-A7DD-01D1-8BF4A32BCA59}"/>
                </a:ext>
              </a:extLst>
            </p:cNvPr>
            <p:cNvSpPr/>
            <p:nvPr/>
          </p:nvSpPr>
          <p:spPr>
            <a:xfrm>
              <a:off x="7559808"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2</a:t>
              </a:r>
              <a:endParaRPr lang="zh-CN" altLang="en-US" sz="1200" b="1" dirty="0"/>
            </a:p>
          </p:txBody>
        </p:sp>
        <p:sp>
          <p:nvSpPr>
            <p:cNvPr id="95" name="矩形: 圆角 94">
              <a:extLst>
                <a:ext uri="{FF2B5EF4-FFF2-40B4-BE49-F238E27FC236}">
                  <a16:creationId xmlns:a16="http://schemas.microsoft.com/office/drawing/2014/main" id="{79329624-329B-0B5F-677C-D92D9C272D02}"/>
                </a:ext>
              </a:extLst>
            </p:cNvPr>
            <p:cNvSpPr/>
            <p:nvPr/>
          </p:nvSpPr>
          <p:spPr>
            <a:xfrm>
              <a:off x="8636256" y="2397634"/>
              <a:ext cx="951967" cy="362741"/>
            </a:xfrm>
            <a:prstGeom prst="roundRect">
              <a:avLst>
                <a:gd name="adj" fmla="val 50000"/>
              </a:avLst>
            </a:prstGeom>
            <a:solidFill>
              <a:srgbClr val="8D00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Version 3</a:t>
              </a:r>
              <a:endParaRPr lang="zh-CN" altLang="en-US" sz="1200" b="1" dirty="0"/>
            </a:p>
          </p:txBody>
        </p:sp>
        <p:sp>
          <p:nvSpPr>
            <p:cNvPr id="96" name="矩形: 圆角 95">
              <a:extLst>
                <a:ext uri="{FF2B5EF4-FFF2-40B4-BE49-F238E27FC236}">
                  <a16:creationId xmlns:a16="http://schemas.microsoft.com/office/drawing/2014/main" id="{5F2430FA-5BFC-83A1-1BAA-13A0F5F9CC92}"/>
                </a:ext>
              </a:extLst>
            </p:cNvPr>
            <p:cNvSpPr/>
            <p:nvPr/>
          </p:nvSpPr>
          <p:spPr>
            <a:xfrm>
              <a:off x="6483360" y="3127943"/>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A</a:t>
              </a:r>
              <a:endParaRPr lang="zh-CN" altLang="en-US" sz="1200" b="1" dirty="0">
                <a:solidFill>
                  <a:schemeClr val="tx1"/>
                </a:solidFill>
              </a:endParaRPr>
            </a:p>
          </p:txBody>
        </p:sp>
        <p:sp>
          <p:nvSpPr>
            <p:cNvPr id="97" name="矩形: 圆角 96">
              <a:extLst>
                <a:ext uri="{FF2B5EF4-FFF2-40B4-BE49-F238E27FC236}">
                  <a16:creationId xmlns:a16="http://schemas.microsoft.com/office/drawing/2014/main" id="{64CFD4F1-9EEB-D88C-C987-5CF8849739C0}"/>
                </a:ext>
              </a:extLst>
            </p:cNvPr>
            <p:cNvSpPr/>
            <p:nvPr/>
          </p:nvSpPr>
          <p:spPr>
            <a:xfrm>
              <a:off x="6483360" y="3858252"/>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B</a:t>
              </a:r>
              <a:endParaRPr lang="zh-CN" altLang="en-US" sz="1200" b="1" dirty="0">
                <a:solidFill>
                  <a:schemeClr val="tx1"/>
                </a:solidFill>
              </a:endParaRPr>
            </a:p>
          </p:txBody>
        </p:sp>
        <p:sp>
          <p:nvSpPr>
            <p:cNvPr id="98" name="矩形: 圆角 97">
              <a:extLst>
                <a:ext uri="{FF2B5EF4-FFF2-40B4-BE49-F238E27FC236}">
                  <a16:creationId xmlns:a16="http://schemas.microsoft.com/office/drawing/2014/main" id="{BBCE2444-C6AC-0C5F-D320-4631E3840D97}"/>
                </a:ext>
              </a:extLst>
            </p:cNvPr>
            <p:cNvSpPr/>
            <p:nvPr/>
          </p:nvSpPr>
          <p:spPr>
            <a:xfrm>
              <a:off x="6483360" y="4582329"/>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File C</a:t>
              </a:r>
              <a:endParaRPr lang="zh-CN" altLang="en-US" sz="1200" b="1" dirty="0">
                <a:solidFill>
                  <a:schemeClr val="tx1"/>
                </a:solidFill>
              </a:endParaRPr>
            </a:p>
          </p:txBody>
        </p:sp>
        <mc:AlternateContent xmlns:mc="http://schemas.openxmlformats.org/markup-compatibility/2006" xmlns:a14="http://schemas.microsoft.com/office/drawing/2010/main">
          <mc:Choice Requires="a14">
            <p:sp>
              <p:nvSpPr>
                <p:cNvPr id="99" name="矩形: 圆角 98">
                  <a:extLst>
                    <a:ext uri="{FF2B5EF4-FFF2-40B4-BE49-F238E27FC236}">
                      <a16:creationId xmlns:a16="http://schemas.microsoft.com/office/drawing/2014/main" id="{02D17678-741C-34E8-ED13-98FBB406022A}"/>
                    </a:ext>
                  </a:extLst>
                </p:cNvPr>
                <p:cNvSpPr/>
                <p:nvPr/>
              </p:nvSpPr>
              <p:spPr>
                <a:xfrm>
                  <a:off x="7559808" y="3127943"/>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𝐀𝟏</m:t>
                        </m:r>
                      </m:oMath>
                    </m:oMathPara>
                  </a14:m>
                  <a:endParaRPr lang="zh-CN" altLang="en-US" sz="1200" b="1" dirty="0">
                    <a:solidFill>
                      <a:schemeClr val="tx1"/>
                    </a:solidFill>
                  </a:endParaRPr>
                </a:p>
              </p:txBody>
            </p:sp>
          </mc:Choice>
          <mc:Fallback xmlns="">
            <p:sp>
              <p:nvSpPr>
                <p:cNvPr id="99" name="矩形: 圆角 98">
                  <a:extLst>
                    <a:ext uri="{FF2B5EF4-FFF2-40B4-BE49-F238E27FC236}">
                      <a16:creationId xmlns:a16="http://schemas.microsoft.com/office/drawing/2014/main" id="{02D17678-741C-34E8-ED13-98FBB406022A}"/>
                    </a:ext>
                  </a:extLst>
                </p:cNvPr>
                <p:cNvSpPr>
                  <a:spLocks noRot="1" noChangeAspect="1" noMove="1" noResize="1" noEditPoints="1" noAdjustHandles="1" noChangeArrowheads="1" noChangeShapeType="1" noTextEdit="1"/>
                </p:cNvSpPr>
                <p:nvPr/>
              </p:nvSpPr>
              <p:spPr>
                <a:xfrm>
                  <a:off x="7559808" y="3127943"/>
                  <a:ext cx="951967" cy="362741"/>
                </a:xfrm>
                <a:prstGeom prst="roundRect">
                  <a:avLst>
                    <a:gd name="adj" fmla="val 50000"/>
                  </a:avLst>
                </a:prstGeom>
                <a:blipFill>
                  <a:blip r:embed="rId21"/>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圆角 99">
                  <a:extLst>
                    <a:ext uri="{FF2B5EF4-FFF2-40B4-BE49-F238E27FC236}">
                      <a16:creationId xmlns:a16="http://schemas.microsoft.com/office/drawing/2014/main" id="{B0CF33A1-E382-3ECA-E2F7-EE4A6CED48CD}"/>
                    </a:ext>
                  </a:extLst>
                </p:cNvPr>
                <p:cNvSpPr/>
                <p:nvPr/>
              </p:nvSpPr>
              <p:spPr>
                <a:xfrm>
                  <a:off x="9712704" y="3127943"/>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𝐀𝟐</m:t>
                        </m:r>
                      </m:oMath>
                    </m:oMathPara>
                  </a14:m>
                  <a:endParaRPr lang="zh-CN" altLang="en-US" sz="1200" b="1" dirty="0">
                    <a:solidFill>
                      <a:schemeClr val="tx1"/>
                    </a:solidFill>
                  </a:endParaRPr>
                </a:p>
              </p:txBody>
            </p:sp>
          </mc:Choice>
          <mc:Fallback xmlns="">
            <p:sp>
              <p:nvSpPr>
                <p:cNvPr id="100" name="矩形: 圆角 99">
                  <a:extLst>
                    <a:ext uri="{FF2B5EF4-FFF2-40B4-BE49-F238E27FC236}">
                      <a16:creationId xmlns:a16="http://schemas.microsoft.com/office/drawing/2014/main" id="{B0CF33A1-E382-3ECA-E2F7-EE4A6CED48CD}"/>
                    </a:ext>
                  </a:extLst>
                </p:cNvPr>
                <p:cNvSpPr>
                  <a:spLocks noRot="1" noChangeAspect="1" noMove="1" noResize="1" noEditPoints="1" noAdjustHandles="1" noChangeArrowheads="1" noChangeShapeType="1" noTextEdit="1"/>
                </p:cNvSpPr>
                <p:nvPr/>
              </p:nvSpPr>
              <p:spPr>
                <a:xfrm>
                  <a:off x="9712704" y="3127943"/>
                  <a:ext cx="951967" cy="362741"/>
                </a:xfrm>
                <a:prstGeom prst="roundRect">
                  <a:avLst>
                    <a:gd name="adj" fmla="val 50000"/>
                  </a:avLst>
                </a:prstGeom>
                <a:blipFill>
                  <a:blip r:embed="rId22"/>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圆角 100">
                  <a:extLst>
                    <a:ext uri="{FF2B5EF4-FFF2-40B4-BE49-F238E27FC236}">
                      <a16:creationId xmlns:a16="http://schemas.microsoft.com/office/drawing/2014/main" id="{38D35C3B-1B04-5CF0-7A23-9180109C7A4D}"/>
                    </a:ext>
                  </a:extLst>
                </p:cNvPr>
                <p:cNvSpPr/>
                <p:nvPr/>
              </p:nvSpPr>
              <p:spPr>
                <a:xfrm>
                  <a:off x="9712704" y="3858251"/>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𝐁𝟏</m:t>
                        </m:r>
                      </m:oMath>
                    </m:oMathPara>
                  </a14:m>
                  <a:endParaRPr lang="zh-CN" altLang="en-US" sz="1200" b="1" dirty="0">
                    <a:solidFill>
                      <a:schemeClr val="tx1"/>
                    </a:solidFill>
                  </a:endParaRPr>
                </a:p>
              </p:txBody>
            </p:sp>
          </mc:Choice>
          <mc:Fallback xmlns="">
            <p:sp>
              <p:nvSpPr>
                <p:cNvPr id="101" name="矩形: 圆角 100">
                  <a:extLst>
                    <a:ext uri="{FF2B5EF4-FFF2-40B4-BE49-F238E27FC236}">
                      <a16:creationId xmlns:a16="http://schemas.microsoft.com/office/drawing/2014/main" id="{38D35C3B-1B04-5CF0-7A23-9180109C7A4D}"/>
                    </a:ext>
                  </a:extLst>
                </p:cNvPr>
                <p:cNvSpPr>
                  <a:spLocks noRot="1" noChangeAspect="1" noMove="1" noResize="1" noEditPoints="1" noAdjustHandles="1" noChangeArrowheads="1" noChangeShapeType="1" noTextEdit="1"/>
                </p:cNvSpPr>
                <p:nvPr/>
              </p:nvSpPr>
              <p:spPr>
                <a:xfrm>
                  <a:off x="9712704" y="3858251"/>
                  <a:ext cx="951967" cy="362741"/>
                </a:xfrm>
                <a:prstGeom prst="roundRect">
                  <a:avLst>
                    <a:gd name="adj" fmla="val 50000"/>
                  </a:avLst>
                </a:prstGeom>
                <a:blipFill>
                  <a:blip r:embed="rId23"/>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圆角 101">
                  <a:extLst>
                    <a:ext uri="{FF2B5EF4-FFF2-40B4-BE49-F238E27FC236}">
                      <a16:creationId xmlns:a16="http://schemas.microsoft.com/office/drawing/2014/main" id="{628EC521-0A4D-984E-43C2-75D68705F65A}"/>
                    </a:ext>
                  </a:extLst>
                </p:cNvPr>
                <p:cNvSpPr/>
                <p:nvPr/>
              </p:nvSpPr>
              <p:spPr>
                <a:xfrm>
                  <a:off x="10789151" y="3858251"/>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𝐁𝟐</m:t>
                        </m:r>
                      </m:oMath>
                    </m:oMathPara>
                  </a14:m>
                  <a:endParaRPr lang="zh-CN" altLang="en-US" sz="1200" b="1" dirty="0">
                    <a:solidFill>
                      <a:schemeClr val="tx1"/>
                    </a:solidFill>
                  </a:endParaRPr>
                </a:p>
              </p:txBody>
            </p:sp>
          </mc:Choice>
          <mc:Fallback xmlns="">
            <p:sp>
              <p:nvSpPr>
                <p:cNvPr id="102" name="矩形: 圆角 101">
                  <a:extLst>
                    <a:ext uri="{FF2B5EF4-FFF2-40B4-BE49-F238E27FC236}">
                      <a16:creationId xmlns:a16="http://schemas.microsoft.com/office/drawing/2014/main" id="{628EC521-0A4D-984E-43C2-75D68705F65A}"/>
                    </a:ext>
                  </a:extLst>
                </p:cNvPr>
                <p:cNvSpPr>
                  <a:spLocks noRot="1" noChangeAspect="1" noMove="1" noResize="1" noEditPoints="1" noAdjustHandles="1" noChangeArrowheads="1" noChangeShapeType="1" noTextEdit="1"/>
                </p:cNvSpPr>
                <p:nvPr/>
              </p:nvSpPr>
              <p:spPr>
                <a:xfrm>
                  <a:off x="10789151" y="3858251"/>
                  <a:ext cx="951967" cy="362741"/>
                </a:xfrm>
                <a:prstGeom prst="roundRect">
                  <a:avLst>
                    <a:gd name="adj" fmla="val 50000"/>
                  </a:avLst>
                </a:prstGeom>
                <a:blipFill>
                  <a:blip r:embed="rId24"/>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圆角 102">
                  <a:extLst>
                    <a:ext uri="{FF2B5EF4-FFF2-40B4-BE49-F238E27FC236}">
                      <a16:creationId xmlns:a16="http://schemas.microsoft.com/office/drawing/2014/main" id="{432AF3D4-B418-B0FE-8E5F-4BDFCD0C1B5A}"/>
                    </a:ext>
                  </a:extLst>
                </p:cNvPr>
                <p:cNvSpPr/>
                <p:nvPr/>
              </p:nvSpPr>
              <p:spPr>
                <a:xfrm>
                  <a:off x="10789151" y="4582328"/>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𝐂𝟑</m:t>
                        </m:r>
                      </m:oMath>
                    </m:oMathPara>
                  </a14:m>
                  <a:endParaRPr lang="zh-CN" altLang="en-US" sz="1200" b="1" dirty="0">
                    <a:solidFill>
                      <a:schemeClr val="tx1"/>
                    </a:solidFill>
                  </a:endParaRPr>
                </a:p>
              </p:txBody>
            </p:sp>
          </mc:Choice>
          <mc:Fallback xmlns="">
            <p:sp>
              <p:nvSpPr>
                <p:cNvPr id="103" name="矩形: 圆角 102">
                  <a:extLst>
                    <a:ext uri="{FF2B5EF4-FFF2-40B4-BE49-F238E27FC236}">
                      <a16:creationId xmlns:a16="http://schemas.microsoft.com/office/drawing/2014/main" id="{432AF3D4-B418-B0FE-8E5F-4BDFCD0C1B5A}"/>
                    </a:ext>
                  </a:extLst>
                </p:cNvPr>
                <p:cNvSpPr>
                  <a:spLocks noRot="1" noChangeAspect="1" noMove="1" noResize="1" noEditPoints="1" noAdjustHandles="1" noChangeArrowheads="1" noChangeShapeType="1" noTextEdit="1"/>
                </p:cNvSpPr>
                <p:nvPr/>
              </p:nvSpPr>
              <p:spPr>
                <a:xfrm>
                  <a:off x="10789151" y="4582328"/>
                  <a:ext cx="951967" cy="362741"/>
                </a:xfrm>
                <a:prstGeom prst="roundRect">
                  <a:avLst>
                    <a:gd name="adj" fmla="val 50000"/>
                  </a:avLst>
                </a:prstGeom>
                <a:blipFill>
                  <a:blip r:embed="rId25"/>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圆角 103">
                  <a:extLst>
                    <a:ext uri="{FF2B5EF4-FFF2-40B4-BE49-F238E27FC236}">
                      <a16:creationId xmlns:a16="http://schemas.microsoft.com/office/drawing/2014/main" id="{E4C70365-253C-B38A-AA98-04A401879ECE}"/>
                    </a:ext>
                  </a:extLst>
                </p:cNvPr>
                <p:cNvSpPr/>
                <p:nvPr/>
              </p:nvSpPr>
              <p:spPr>
                <a:xfrm>
                  <a:off x="8636256" y="4582328"/>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𝐂𝟐</m:t>
                        </m:r>
                      </m:oMath>
                    </m:oMathPara>
                  </a14:m>
                  <a:endParaRPr lang="zh-CN" altLang="en-US" sz="1200" b="1" dirty="0">
                    <a:solidFill>
                      <a:schemeClr val="tx1"/>
                    </a:solidFill>
                  </a:endParaRPr>
                </a:p>
              </p:txBody>
            </p:sp>
          </mc:Choice>
          <mc:Fallback xmlns="">
            <p:sp>
              <p:nvSpPr>
                <p:cNvPr id="104" name="矩形: 圆角 103">
                  <a:extLst>
                    <a:ext uri="{FF2B5EF4-FFF2-40B4-BE49-F238E27FC236}">
                      <a16:creationId xmlns:a16="http://schemas.microsoft.com/office/drawing/2014/main" id="{E4C70365-253C-B38A-AA98-04A401879ECE}"/>
                    </a:ext>
                  </a:extLst>
                </p:cNvPr>
                <p:cNvSpPr>
                  <a:spLocks noRot="1" noChangeAspect="1" noMove="1" noResize="1" noEditPoints="1" noAdjustHandles="1" noChangeArrowheads="1" noChangeShapeType="1" noTextEdit="1"/>
                </p:cNvSpPr>
                <p:nvPr/>
              </p:nvSpPr>
              <p:spPr>
                <a:xfrm>
                  <a:off x="8636256" y="4582328"/>
                  <a:ext cx="951967" cy="362741"/>
                </a:xfrm>
                <a:prstGeom prst="roundRect">
                  <a:avLst>
                    <a:gd name="adj" fmla="val 50000"/>
                  </a:avLst>
                </a:prstGeom>
                <a:blipFill>
                  <a:blip r:embed="rId26"/>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圆角 104">
                  <a:extLst>
                    <a:ext uri="{FF2B5EF4-FFF2-40B4-BE49-F238E27FC236}">
                      <a16:creationId xmlns:a16="http://schemas.microsoft.com/office/drawing/2014/main" id="{1712A7E0-9CA1-05B6-DBD1-7584A5626C94}"/>
                    </a:ext>
                  </a:extLst>
                </p:cNvPr>
                <p:cNvSpPr/>
                <p:nvPr/>
              </p:nvSpPr>
              <p:spPr>
                <a:xfrm>
                  <a:off x="7559807" y="4582328"/>
                  <a:ext cx="951967" cy="362741"/>
                </a:xfrm>
                <a:prstGeom prst="roundRect">
                  <a:avLst>
                    <a:gd name="adj" fmla="val 50000"/>
                  </a:avLst>
                </a:prstGeom>
                <a:solidFill>
                  <a:schemeClr val="tx2">
                    <a:lumMod val="20000"/>
                    <a:lumOff val="80000"/>
                  </a:schemeClr>
                </a:solidFill>
                <a:ln w="19050">
                  <a:solidFill>
                    <a:srgbClr val="8D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𝐂𝟏</m:t>
                        </m:r>
                      </m:oMath>
                    </m:oMathPara>
                  </a14:m>
                  <a:endParaRPr lang="zh-CN" altLang="en-US" sz="1200" b="1" dirty="0">
                    <a:solidFill>
                      <a:schemeClr val="tx1"/>
                    </a:solidFill>
                  </a:endParaRPr>
                </a:p>
              </p:txBody>
            </p:sp>
          </mc:Choice>
          <mc:Fallback xmlns="">
            <p:sp>
              <p:nvSpPr>
                <p:cNvPr id="105" name="矩形: 圆角 104">
                  <a:extLst>
                    <a:ext uri="{FF2B5EF4-FFF2-40B4-BE49-F238E27FC236}">
                      <a16:creationId xmlns:a16="http://schemas.microsoft.com/office/drawing/2014/main" id="{1712A7E0-9CA1-05B6-DBD1-7584A5626C94}"/>
                    </a:ext>
                  </a:extLst>
                </p:cNvPr>
                <p:cNvSpPr>
                  <a:spLocks noRot="1" noChangeAspect="1" noMove="1" noResize="1" noEditPoints="1" noAdjustHandles="1" noChangeArrowheads="1" noChangeShapeType="1" noTextEdit="1"/>
                </p:cNvSpPr>
                <p:nvPr/>
              </p:nvSpPr>
              <p:spPr>
                <a:xfrm>
                  <a:off x="7559807" y="4582328"/>
                  <a:ext cx="951967" cy="362741"/>
                </a:xfrm>
                <a:prstGeom prst="roundRect">
                  <a:avLst>
                    <a:gd name="adj" fmla="val 50000"/>
                  </a:avLst>
                </a:prstGeom>
                <a:blipFill>
                  <a:blip r:embed="rId27"/>
                  <a:stretch>
                    <a:fillRect/>
                  </a:stretch>
                </a:blipFill>
                <a:ln w="19050">
                  <a:solidFill>
                    <a:srgbClr val="8D000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圆角 105">
                  <a:extLst>
                    <a:ext uri="{FF2B5EF4-FFF2-40B4-BE49-F238E27FC236}">
                      <a16:creationId xmlns:a16="http://schemas.microsoft.com/office/drawing/2014/main" id="{89F1CB85-784B-EE7F-74A0-0DAB8A7A68E9}"/>
                    </a:ext>
                  </a:extLst>
                </p:cNvPr>
                <p:cNvSpPr/>
                <p:nvPr/>
              </p:nvSpPr>
              <p:spPr>
                <a:xfrm>
                  <a:off x="7559808" y="3858251"/>
                  <a:ext cx="951967" cy="362741"/>
                </a:xfrm>
                <a:prstGeom prst="roundRect">
                  <a:avLst>
                    <a:gd name="adj" fmla="val 50000"/>
                  </a:avLst>
                </a:prstGeom>
                <a:solidFill>
                  <a:schemeClr val="tx2">
                    <a:lumMod val="20000"/>
                    <a:lumOff val="80000"/>
                  </a:schemeClr>
                </a:solidFill>
                <a:ln w="1905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𝐁</m:t>
                        </m:r>
                      </m:oMath>
                    </m:oMathPara>
                  </a14:m>
                  <a:endParaRPr lang="zh-CN" altLang="en-US" sz="1200" b="1" dirty="0">
                    <a:solidFill>
                      <a:schemeClr val="tx1"/>
                    </a:solidFill>
                  </a:endParaRPr>
                </a:p>
              </p:txBody>
            </p:sp>
          </mc:Choice>
          <mc:Fallback xmlns="">
            <p:sp>
              <p:nvSpPr>
                <p:cNvPr id="106" name="矩形: 圆角 105">
                  <a:extLst>
                    <a:ext uri="{FF2B5EF4-FFF2-40B4-BE49-F238E27FC236}">
                      <a16:creationId xmlns:a16="http://schemas.microsoft.com/office/drawing/2014/main" id="{89F1CB85-784B-EE7F-74A0-0DAB8A7A68E9}"/>
                    </a:ext>
                  </a:extLst>
                </p:cNvPr>
                <p:cNvSpPr>
                  <a:spLocks noRot="1" noChangeAspect="1" noMove="1" noResize="1" noEditPoints="1" noAdjustHandles="1" noChangeArrowheads="1" noChangeShapeType="1" noTextEdit="1"/>
                </p:cNvSpPr>
                <p:nvPr/>
              </p:nvSpPr>
              <p:spPr>
                <a:xfrm>
                  <a:off x="7559808" y="3858251"/>
                  <a:ext cx="951967" cy="362741"/>
                </a:xfrm>
                <a:prstGeom prst="roundRect">
                  <a:avLst>
                    <a:gd name="adj" fmla="val 50000"/>
                  </a:avLst>
                </a:prstGeom>
                <a:blipFill>
                  <a:blip r:embed="rId28"/>
                  <a:stretch>
                    <a:fillRect/>
                  </a:stretch>
                </a:blipFill>
                <a:ln w="19050">
                  <a:solidFill>
                    <a:srgbClr val="8D0005"/>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圆角 106">
                  <a:extLst>
                    <a:ext uri="{FF2B5EF4-FFF2-40B4-BE49-F238E27FC236}">
                      <a16:creationId xmlns:a16="http://schemas.microsoft.com/office/drawing/2014/main" id="{22BA362A-736E-38FB-57BB-ABDE7C157E11}"/>
                    </a:ext>
                  </a:extLst>
                </p:cNvPr>
                <p:cNvSpPr/>
                <p:nvPr/>
              </p:nvSpPr>
              <p:spPr>
                <a:xfrm>
                  <a:off x="8636254" y="3858251"/>
                  <a:ext cx="951967" cy="362741"/>
                </a:xfrm>
                <a:prstGeom prst="roundRect">
                  <a:avLst>
                    <a:gd name="adj" fmla="val 50000"/>
                  </a:avLst>
                </a:prstGeom>
                <a:solidFill>
                  <a:schemeClr val="tx2">
                    <a:lumMod val="20000"/>
                    <a:lumOff val="80000"/>
                  </a:schemeClr>
                </a:solidFill>
                <a:ln w="1905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𝐁</m:t>
                        </m:r>
                      </m:oMath>
                    </m:oMathPara>
                  </a14:m>
                  <a:endParaRPr lang="zh-CN" altLang="en-US" sz="1200" b="1" dirty="0">
                    <a:solidFill>
                      <a:schemeClr val="tx1"/>
                    </a:solidFill>
                  </a:endParaRPr>
                </a:p>
              </p:txBody>
            </p:sp>
          </mc:Choice>
          <mc:Fallback xmlns="">
            <p:sp>
              <p:nvSpPr>
                <p:cNvPr id="107" name="矩形: 圆角 106">
                  <a:extLst>
                    <a:ext uri="{FF2B5EF4-FFF2-40B4-BE49-F238E27FC236}">
                      <a16:creationId xmlns:a16="http://schemas.microsoft.com/office/drawing/2014/main" id="{22BA362A-736E-38FB-57BB-ABDE7C157E11}"/>
                    </a:ext>
                  </a:extLst>
                </p:cNvPr>
                <p:cNvSpPr>
                  <a:spLocks noRot="1" noChangeAspect="1" noMove="1" noResize="1" noEditPoints="1" noAdjustHandles="1" noChangeArrowheads="1" noChangeShapeType="1" noTextEdit="1"/>
                </p:cNvSpPr>
                <p:nvPr/>
              </p:nvSpPr>
              <p:spPr>
                <a:xfrm>
                  <a:off x="8636254" y="3858251"/>
                  <a:ext cx="951967" cy="362741"/>
                </a:xfrm>
                <a:prstGeom prst="roundRect">
                  <a:avLst>
                    <a:gd name="adj" fmla="val 50000"/>
                  </a:avLst>
                </a:prstGeom>
                <a:blipFill>
                  <a:blip r:embed="rId29"/>
                  <a:stretch>
                    <a:fillRect/>
                  </a:stretch>
                </a:blipFill>
                <a:ln w="19050">
                  <a:solidFill>
                    <a:srgbClr val="8D0005"/>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圆角 107">
                  <a:extLst>
                    <a:ext uri="{FF2B5EF4-FFF2-40B4-BE49-F238E27FC236}">
                      <a16:creationId xmlns:a16="http://schemas.microsoft.com/office/drawing/2014/main" id="{863760EB-9897-7835-A153-833583990A5B}"/>
                    </a:ext>
                  </a:extLst>
                </p:cNvPr>
                <p:cNvSpPr/>
                <p:nvPr/>
              </p:nvSpPr>
              <p:spPr>
                <a:xfrm>
                  <a:off x="8636254" y="3134174"/>
                  <a:ext cx="951967" cy="362741"/>
                </a:xfrm>
                <a:prstGeom prst="roundRect">
                  <a:avLst>
                    <a:gd name="adj" fmla="val 50000"/>
                  </a:avLst>
                </a:prstGeom>
                <a:solidFill>
                  <a:schemeClr val="tx2">
                    <a:lumMod val="20000"/>
                    <a:lumOff val="80000"/>
                  </a:schemeClr>
                </a:solidFill>
                <a:ln w="1905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𝐀𝟏</m:t>
                        </m:r>
                      </m:oMath>
                    </m:oMathPara>
                  </a14:m>
                  <a:endParaRPr lang="zh-CN" altLang="en-US" sz="1200" b="1" dirty="0">
                    <a:solidFill>
                      <a:schemeClr val="tx1"/>
                    </a:solidFill>
                  </a:endParaRPr>
                </a:p>
              </p:txBody>
            </p:sp>
          </mc:Choice>
          <mc:Fallback xmlns="">
            <p:sp>
              <p:nvSpPr>
                <p:cNvPr id="108" name="矩形: 圆角 107">
                  <a:extLst>
                    <a:ext uri="{FF2B5EF4-FFF2-40B4-BE49-F238E27FC236}">
                      <a16:creationId xmlns:a16="http://schemas.microsoft.com/office/drawing/2014/main" id="{863760EB-9897-7835-A153-833583990A5B}"/>
                    </a:ext>
                  </a:extLst>
                </p:cNvPr>
                <p:cNvSpPr>
                  <a:spLocks noRot="1" noChangeAspect="1" noMove="1" noResize="1" noEditPoints="1" noAdjustHandles="1" noChangeArrowheads="1" noChangeShapeType="1" noTextEdit="1"/>
                </p:cNvSpPr>
                <p:nvPr/>
              </p:nvSpPr>
              <p:spPr>
                <a:xfrm>
                  <a:off x="8636254" y="3134174"/>
                  <a:ext cx="951967" cy="362741"/>
                </a:xfrm>
                <a:prstGeom prst="roundRect">
                  <a:avLst>
                    <a:gd name="adj" fmla="val 50000"/>
                  </a:avLst>
                </a:prstGeom>
                <a:blipFill>
                  <a:blip r:embed="rId30"/>
                  <a:stretch>
                    <a:fillRect/>
                  </a:stretch>
                </a:blipFill>
                <a:ln w="19050">
                  <a:solidFill>
                    <a:srgbClr val="8D0005"/>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圆角 108">
                  <a:extLst>
                    <a:ext uri="{FF2B5EF4-FFF2-40B4-BE49-F238E27FC236}">
                      <a16:creationId xmlns:a16="http://schemas.microsoft.com/office/drawing/2014/main" id="{6E2C0EDE-AC3D-1C06-7293-FCD3D5827D0F}"/>
                    </a:ext>
                  </a:extLst>
                </p:cNvPr>
                <p:cNvSpPr/>
                <p:nvPr/>
              </p:nvSpPr>
              <p:spPr>
                <a:xfrm>
                  <a:off x="9712704" y="4582328"/>
                  <a:ext cx="951967" cy="362741"/>
                </a:xfrm>
                <a:prstGeom prst="roundRect">
                  <a:avLst>
                    <a:gd name="adj" fmla="val 50000"/>
                  </a:avLst>
                </a:prstGeom>
                <a:solidFill>
                  <a:schemeClr val="tx2">
                    <a:lumMod val="20000"/>
                    <a:lumOff val="80000"/>
                  </a:schemeClr>
                </a:solidFill>
                <a:ln w="1905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𝐂𝟐</m:t>
                        </m:r>
                      </m:oMath>
                    </m:oMathPara>
                  </a14:m>
                  <a:endParaRPr lang="zh-CN" altLang="en-US" sz="1200" b="1" dirty="0">
                    <a:solidFill>
                      <a:schemeClr val="tx1"/>
                    </a:solidFill>
                  </a:endParaRPr>
                </a:p>
              </p:txBody>
            </p:sp>
          </mc:Choice>
          <mc:Fallback xmlns="">
            <p:sp>
              <p:nvSpPr>
                <p:cNvPr id="109" name="矩形: 圆角 108">
                  <a:extLst>
                    <a:ext uri="{FF2B5EF4-FFF2-40B4-BE49-F238E27FC236}">
                      <a16:creationId xmlns:a16="http://schemas.microsoft.com/office/drawing/2014/main" id="{6E2C0EDE-AC3D-1C06-7293-FCD3D5827D0F}"/>
                    </a:ext>
                  </a:extLst>
                </p:cNvPr>
                <p:cNvSpPr>
                  <a:spLocks noRot="1" noChangeAspect="1" noMove="1" noResize="1" noEditPoints="1" noAdjustHandles="1" noChangeArrowheads="1" noChangeShapeType="1" noTextEdit="1"/>
                </p:cNvSpPr>
                <p:nvPr/>
              </p:nvSpPr>
              <p:spPr>
                <a:xfrm>
                  <a:off x="9712704" y="4582328"/>
                  <a:ext cx="951967" cy="362741"/>
                </a:xfrm>
                <a:prstGeom prst="roundRect">
                  <a:avLst>
                    <a:gd name="adj" fmla="val 50000"/>
                  </a:avLst>
                </a:prstGeom>
                <a:blipFill>
                  <a:blip r:embed="rId31"/>
                  <a:stretch>
                    <a:fillRect/>
                  </a:stretch>
                </a:blipFill>
                <a:ln w="19050">
                  <a:solidFill>
                    <a:srgbClr val="8D0005"/>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圆角 110">
                  <a:extLst>
                    <a:ext uri="{FF2B5EF4-FFF2-40B4-BE49-F238E27FC236}">
                      <a16:creationId xmlns:a16="http://schemas.microsoft.com/office/drawing/2014/main" id="{6A55CC41-2DCE-9A60-C6D7-7602ABA8BF1E}"/>
                    </a:ext>
                  </a:extLst>
                </p:cNvPr>
                <p:cNvSpPr/>
                <p:nvPr/>
              </p:nvSpPr>
              <p:spPr>
                <a:xfrm>
                  <a:off x="10789151" y="3121711"/>
                  <a:ext cx="951967" cy="362741"/>
                </a:xfrm>
                <a:prstGeom prst="roundRect">
                  <a:avLst>
                    <a:gd name="adj" fmla="val 50000"/>
                  </a:avLst>
                </a:prstGeom>
                <a:solidFill>
                  <a:schemeClr val="tx2">
                    <a:lumMod val="20000"/>
                    <a:lumOff val="80000"/>
                  </a:schemeClr>
                </a:solidFill>
                <a:ln w="1905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0" dirty="0" smtClean="0">
                            <a:solidFill>
                              <a:schemeClr val="tx1"/>
                            </a:solidFill>
                            <a:latin typeface="Cambria Math" panose="02040503050406030204" pitchFamily="18" charset="0"/>
                          </a:rPr>
                          <m:t>𝐀𝟐</m:t>
                        </m:r>
                      </m:oMath>
                    </m:oMathPara>
                  </a14:m>
                  <a:endParaRPr lang="zh-CN" altLang="en-US" sz="1200" b="1" dirty="0">
                    <a:solidFill>
                      <a:schemeClr val="tx1"/>
                    </a:solidFill>
                  </a:endParaRPr>
                </a:p>
              </p:txBody>
            </p:sp>
          </mc:Choice>
          <mc:Fallback xmlns="">
            <p:sp>
              <p:nvSpPr>
                <p:cNvPr id="111" name="矩形: 圆角 110">
                  <a:extLst>
                    <a:ext uri="{FF2B5EF4-FFF2-40B4-BE49-F238E27FC236}">
                      <a16:creationId xmlns:a16="http://schemas.microsoft.com/office/drawing/2014/main" id="{6A55CC41-2DCE-9A60-C6D7-7602ABA8BF1E}"/>
                    </a:ext>
                  </a:extLst>
                </p:cNvPr>
                <p:cNvSpPr>
                  <a:spLocks noRot="1" noChangeAspect="1" noMove="1" noResize="1" noEditPoints="1" noAdjustHandles="1" noChangeArrowheads="1" noChangeShapeType="1" noTextEdit="1"/>
                </p:cNvSpPr>
                <p:nvPr/>
              </p:nvSpPr>
              <p:spPr>
                <a:xfrm>
                  <a:off x="10789151" y="3121711"/>
                  <a:ext cx="951967" cy="362741"/>
                </a:xfrm>
                <a:prstGeom prst="roundRect">
                  <a:avLst>
                    <a:gd name="adj" fmla="val 50000"/>
                  </a:avLst>
                </a:prstGeom>
                <a:blipFill>
                  <a:blip r:embed="rId32"/>
                  <a:stretch>
                    <a:fillRect/>
                  </a:stretch>
                </a:blipFill>
                <a:ln w="19050">
                  <a:solidFill>
                    <a:srgbClr val="8D0005"/>
                  </a:solidFill>
                  <a:prstDash val="sysDash"/>
                </a:ln>
              </p:spPr>
              <p:txBody>
                <a:bodyPr/>
                <a:lstStyle/>
                <a:p>
                  <a:r>
                    <a:rPr lang="zh-CN" altLang="en-US">
                      <a:noFill/>
                    </a:rPr>
                    <a:t> </a:t>
                  </a:r>
                </a:p>
              </p:txBody>
            </p:sp>
          </mc:Fallback>
        </mc:AlternateContent>
        <p:cxnSp>
          <p:nvCxnSpPr>
            <p:cNvPr id="113" name="直接连接符 112">
              <a:extLst>
                <a:ext uri="{FF2B5EF4-FFF2-40B4-BE49-F238E27FC236}">
                  <a16:creationId xmlns:a16="http://schemas.microsoft.com/office/drawing/2014/main" id="{CAED10F3-EE58-FBAF-7256-84AC7E9A3358}"/>
                </a:ext>
              </a:extLst>
            </p:cNvPr>
            <p:cNvCxnSpPr>
              <a:stCxn id="93" idx="2"/>
              <a:endCxn id="96" idx="0"/>
            </p:cNvCxnSpPr>
            <p:nvPr/>
          </p:nvCxnSpPr>
          <p:spPr>
            <a:xfrm>
              <a:off x="6959344" y="2760375"/>
              <a:ext cx="0" cy="367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224CF405-3CB3-8A66-F6F4-993B8831E4D2}"/>
                </a:ext>
              </a:extLst>
            </p:cNvPr>
            <p:cNvCxnSpPr>
              <a:cxnSpLocks/>
              <a:stCxn id="96" idx="2"/>
              <a:endCxn id="97" idx="0"/>
            </p:cNvCxnSpPr>
            <p:nvPr/>
          </p:nvCxnSpPr>
          <p:spPr>
            <a:xfrm>
              <a:off x="6959344" y="3490684"/>
              <a:ext cx="0" cy="367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8C37A6C-3A12-ECF4-8D9A-829B6844248A}"/>
                </a:ext>
              </a:extLst>
            </p:cNvPr>
            <p:cNvCxnSpPr>
              <a:cxnSpLocks/>
              <a:stCxn id="97" idx="2"/>
              <a:endCxn id="98" idx="0"/>
            </p:cNvCxnSpPr>
            <p:nvPr/>
          </p:nvCxnSpPr>
          <p:spPr>
            <a:xfrm>
              <a:off x="6959344" y="4220993"/>
              <a:ext cx="0"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B4E57ECF-7090-50F4-B2F2-16AFA23ABACE}"/>
                </a:ext>
              </a:extLst>
            </p:cNvPr>
            <p:cNvCxnSpPr>
              <a:cxnSpLocks/>
              <a:stCxn id="94" idx="2"/>
              <a:endCxn id="99" idx="0"/>
            </p:cNvCxnSpPr>
            <p:nvPr/>
          </p:nvCxnSpPr>
          <p:spPr>
            <a:xfrm>
              <a:off x="8035792" y="2760375"/>
              <a:ext cx="0" cy="367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9A6EAF98-6B4A-D4F9-75D9-EFA96F586CB6}"/>
                </a:ext>
              </a:extLst>
            </p:cNvPr>
            <p:cNvCxnSpPr>
              <a:cxnSpLocks/>
              <a:stCxn id="99" idx="2"/>
              <a:endCxn id="106" idx="0"/>
            </p:cNvCxnSpPr>
            <p:nvPr/>
          </p:nvCxnSpPr>
          <p:spPr>
            <a:xfrm>
              <a:off x="8035792" y="3490684"/>
              <a:ext cx="0" cy="36756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C17C9F0-1481-6C51-CCDF-77D74EE6C61D}"/>
                </a:ext>
              </a:extLst>
            </p:cNvPr>
            <p:cNvCxnSpPr>
              <a:cxnSpLocks/>
              <a:stCxn id="106" idx="2"/>
              <a:endCxn id="105" idx="0"/>
            </p:cNvCxnSpPr>
            <p:nvPr/>
          </p:nvCxnSpPr>
          <p:spPr>
            <a:xfrm flipH="1">
              <a:off x="8035791" y="4220992"/>
              <a:ext cx="1"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674E50C-0C86-25D2-3B73-DDA2A1D4CB37}"/>
                </a:ext>
              </a:extLst>
            </p:cNvPr>
            <p:cNvCxnSpPr>
              <a:cxnSpLocks/>
              <a:stCxn id="95" idx="2"/>
              <a:endCxn id="108" idx="0"/>
            </p:cNvCxnSpPr>
            <p:nvPr/>
          </p:nvCxnSpPr>
          <p:spPr>
            <a:xfrm flipH="1">
              <a:off x="9112238" y="2760375"/>
              <a:ext cx="2" cy="3737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D9ED4D79-904C-B120-BFAA-2C07608DE264}"/>
                </a:ext>
              </a:extLst>
            </p:cNvPr>
            <p:cNvCxnSpPr>
              <a:cxnSpLocks/>
              <a:stCxn id="108" idx="2"/>
              <a:endCxn id="107" idx="0"/>
            </p:cNvCxnSpPr>
            <p:nvPr/>
          </p:nvCxnSpPr>
          <p:spPr>
            <a:xfrm>
              <a:off x="9112238" y="3496915"/>
              <a:ext cx="0"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8F61AF70-3313-823A-AEF2-08144B4B92D3}"/>
                </a:ext>
              </a:extLst>
            </p:cNvPr>
            <p:cNvCxnSpPr>
              <a:cxnSpLocks/>
              <a:stCxn id="107" idx="2"/>
              <a:endCxn id="104" idx="0"/>
            </p:cNvCxnSpPr>
            <p:nvPr/>
          </p:nvCxnSpPr>
          <p:spPr>
            <a:xfrm>
              <a:off x="9112238" y="4220992"/>
              <a:ext cx="2"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315B2A63-C45B-85B9-F610-310038E32814}"/>
                </a:ext>
              </a:extLst>
            </p:cNvPr>
            <p:cNvCxnSpPr>
              <a:cxnSpLocks/>
              <a:stCxn id="101" idx="2"/>
              <a:endCxn id="109" idx="0"/>
            </p:cNvCxnSpPr>
            <p:nvPr/>
          </p:nvCxnSpPr>
          <p:spPr>
            <a:xfrm>
              <a:off x="10188688" y="4220992"/>
              <a:ext cx="0"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32E83370-AD73-CCED-39BA-962FC9BF5304}"/>
                </a:ext>
              </a:extLst>
            </p:cNvPr>
            <p:cNvCxnSpPr>
              <a:cxnSpLocks/>
              <a:stCxn id="100" idx="2"/>
              <a:endCxn id="101" idx="0"/>
            </p:cNvCxnSpPr>
            <p:nvPr/>
          </p:nvCxnSpPr>
          <p:spPr>
            <a:xfrm>
              <a:off x="10188688" y="3490684"/>
              <a:ext cx="0" cy="36756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595DAFF7-4F0A-16AC-BD58-595C28AC6AEC}"/>
                </a:ext>
              </a:extLst>
            </p:cNvPr>
            <p:cNvCxnSpPr>
              <a:cxnSpLocks/>
              <a:stCxn id="74" idx="2"/>
              <a:endCxn id="100" idx="0"/>
            </p:cNvCxnSpPr>
            <p:nvPr/>
          </p:nvCxnSpPr>
          <p:spPr>
            <a:xfrm>
              <a:off x="10188687" y="2760375"/>
              <a:ext cx="1" cy="367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081279EE-1C02-DE1A-6412-31A33B167176}"/>
                </a:ext>
              </a:extLst>
            </p:cNvPr>
            <p:cNvCxnSpPr>
              <a:cxnSpLocks/>
              <a:stCxn id="75" idx="2"/>
              <a:endCxn id="111" idx="0"/>
            </p:cNvCxnSpPr>
            <p:nvPr/>
          </p:nvCxnSpPr>
          <p:spPr>
            <a:xfrm>
              <a:off x="11265135" y="2760375"/>
              <a:ext cx="0"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529F742-12FC-EC85-C836-AAED84862CCE}"/>
                </a:ext>
              </a:extLst>
            </p:cNvPr>
            <p:cNvCxnSpPr>
              <a:cxnSpLocks/>
              <a:stCxn id="111" idx="2"/>
              <a:endCxn id="102" idx="0"/>
            </p:cNvCxnSpPr>
            <p:nvPr/>
          </p:nvCxnSpPr>
          <p:spPr>
            <a:xfrm>
              <a:off x="11265135" y="3484452"/>
              <a:ext cx="0" cy="3737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6FEC9E44-7531-84A4-5F16-155C4924654B}"/>
                </a:ext>
              </a:extLst>
            </p:cNvPr>
            <p:cNvCxnSpPr>
              <a:cxnSpLocks/>
              <a:stCxn id="102" idx="2"/>
              <a:endCxn id="103" idx="0"/>
            </p:cNvCxnSpPr>
            <p:nvPr/>
          </p:nvCxnSpPr>
          <p:spPr>
            <a:xfrm>
              <a:off x="11265135" y="4220992"/>
              <a:ext cx="0" cy="361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8F1D5AED-19DA-4EDA-6AF4-5FC9281734D3}"/>
                </a:ext>
              </a:extLst>
            </p:cNvPr>
            <p:cNvSpPr txBox="1"/>
            <p:nvPr/>
          </p:nvSpPr>
          <p:spPr>
            <a:xfrm>
              <a:off x="7376937" y="5256941"/>
              <a:ext cx="3371674" cy="338554"/>
            </a:xfrm>
            <a:prstGeom prst="rect">
              <a:avLst/>
            </a:prstGeom>
            <a:noFill/>
          </p:spPr>
          <p:txBody>
            <a:bodyPr wrap="square">
              <a:spAutoFit/>
            </a:bodyPr>
            <a:lstStyle/>
            <a:p>
              <a:r>
                <a:rPr lang="en-US" altLang="zh-CN" sz="1600" b="1" dirty="0">
                  <a:solidFill>
                    <a:srgbClr val="8D0005"/>
                  </a:solidFill>
                  <a:latin typeface="+mj-lt"/>
                </a:rPr>
                <a:t>Snapshot-based Version Control</a:t>
              </a:r>
              <a:endParaRPr lang="zh-CN" altLang="en-US" sz="1600" dirty="0"/>
            </a:p>
          </p:txBody>
        </p:sp>
      </p:grpSp>
      <p:sp>
        <p:nvSpPr>
          <p:cNvPr id="4" name="文本框 3">
            <a:extLst>
              <a:ext uri="{FF2B5EF4-FFF2-40B4-BE49-F238E27FC236}">
                <a16:creationId xmlns:a16="http://schemas.microsoft.com/office/drawing/2014/main" id="{CCC979BB-20A3-0977-04F3-60C3530DF430}"/>
              </a:ext>
            </a:extLst>
          </p:cNvPr>
          <p:cNvSpPr txBox="1"/>
          <p:nvPr/>
        </p:nvSpPr>
        <p:spPr>
          <a:xfrm>
            <a:off x="281833" y="1082644"/>
            <a:ext cx="11449102" cy="1200329"/>
          </a:xfrm>
          <a:prstGeom prst="rect">
            <a:avLst/>
          </a:prstGeom>
          <a:noFill/>
        </p:spPr>
        <p:txBody>
          <a:bodyPr wrap="square" rtlCol="0">
            <a:spAutoFit/>
          </a:bodyPr>
          <a:lstStyle/>
          <a:p>
            <a:r>
              <a:rPr lang="en-US" altLang="zh-CN" dirty="0"/>
              <a:t>·Does not store information as a list of file-based changes, which is commonly described as </a:t>
            </a:r>
            <a:r>
              <a:rPr lang="en-US" altLang="zh-CN" u="sng" dirty="0"/>
              <a:t>delta-based version control</a:t>
            </a:r>
          </a:p>
          <a:p>
            <a:r>
              <a:rPr lang="en-US" altLang="zh-CN" dirty="0"/>
              <a:t>·Git thinks of its data more like </a:t>
            </a:r>
            <a:r>
              <a:rPr lang="en-US" altLang="zh-CN" b="1" u="sng" dirty="0"/>
              <a:t>a series of snapshots</a:t>
            </a:r>
            <a:r>
              <a:rPr lang="en-US" altLang="zh-CN" dirty="0"/>
              <a:t>. Every time you commit, or save the state of your project, Git </a:t>
            </a:r>
          </a:p>
          <a:p>
            <a:r>
              <a:rPr lang="en-US" altLang="zh-CN" dirty="0"/>
              <a:t> takes a picture of what all your files look like at that moment(the only SHA-l hash) and stores reference to the snapshot</a:t>
            </a:r>
          </a:p>
          <a:p>
            <a:r>
              <a:rPr lang="en-US" altLang="zh-CN" dirty="0"/>
              <a:t>·If files have not changed, Git doesn’t store the file again, just a link to the previous identical file </a:t>
            </a:r>
          </a:p>
        </p:txBody>
      </p:sp>
    </p:spTree>
    <p:extLst>
      <p:ext uri="{BB962C8B-B14F-4D97-AF65-F5344CB8AC3E}">
        <p14:creationId xmlns:p14="http://schemas.microsoft.com/office/powerpoint/2010/main" val="1569926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11EFC-91AA-4FBA-A37C-877C6F1B0987}"/>
              </a:ext>
            </a:extLst>
          </p:cNvPr>
          <p:cNvSpPr>
            <a:spLocks noGrp="1"/>
          </p:cNvSpPr>
          <p:nvPr>
            <p:ph type="title"/>
          </p:nvPr>
        </p:nvSpPr>
        <p:spPr/>
        <p:txBody>
          <a:bodyPr/>
          <a:lstStyle/>
          <a:p>
            <a:r>
              <a:rPr lang="en-US" altLang="zh-CN" dirty="0"/>
              <a:t>Git Fetch</a:t>
            </a:r>
            <a:endParaRPr lang="zh-CN" altLang="en-US" dirty="0"/>
          </a:p>
        </p:txBody>
      </p:sp>
      <p:sp>
        <p:nvSpPr>
          <p:cNvPr id="5" name="文本框 4">
            <a:extLst>
              <a:ext uri="{FF2B5EF4-FFF2-40B4-BE49-F238E27FC236}">
                <a16:creationId xmlns:a16="http://schemas.microsoft.com/office/drawing/2014/main" id="{9E05007D-2CFE-18EA-A4CF-F33F2F1D6454}"/>
              </a:ext>
            </a:extLst>
          </p:cNvPr>
          <p:cNvSpPr txBox="1"/>
          <p:nvPr/>
        </p:nvSpPr>
        <p:spPr>
          <a:xfrm>
            <a:off x="236113" y="2512554"/>
            <a:ext cx="5666678" cy="1323439"/>
          </a:xfrm>
          <a:prstGeom prst="rect">
            <a:avLst/>
          </a:prstGeom>
          <a:noFill/>
        </p:spPr>
        <p:txBody>
          <a:bodyPr wrap="square" rtlCol="0">
            <a:spAutoFit/>
          </a:bodyPr>
          <a:lstStyle/>
          <a:p>
            <a:r>
              <a:rPr lang="en-US" altLang="zh-CN" sz="2000" dirty="0"/>
              <a:t>·Used to retrieve the latest changes from a repository </a:t>
            </a:r>
          </a:p>
          <a:p>
            <a:r>
              <a:rPr lang="en-US" altLang="zh-CN" sz="2000" dirty="0"/>
              <a:t> </a:t>
            </a:r>
            <a:r>
              <a:rPr lang="en-US" altLang="zh-CN" sz="2000" b="1" u="sng" dirty="0"/>
              <a:t>without merging the changes</a:t>
            </a:r>
            <a:r>
              <a:rPr lang="en-US" altLang="zh-CN" sz="2000" dirty="0"/>
              <a:t> into your local branch</a:t>
            </a:r>
          </a:p>
          <a:p>
            <a:r>
              <a:rPr lang="en-US" altLang="zh-CN" sz="2000" dirty="0"/>
              <a:t>·Then use git log &lt;remote name&gt; to check</a:t>
            </a:r>
          </a:p>
          <a:p>
            <a:r>
              <a:rPr lang="en-US" altLang="zh-CN" sz="2000" dirty="0"/>
              <a:t>·Use git merge to merge </a:t>
            </a:r>
            <a:endParaRPr lang="zh-CN" altLang="en-US" sz="2000" dirty="0"/>
          </a:p>
        </p:txBody>
      </p:sp>
      <p:pic>
        <p:nvPicPr>
          <p:cNvPr id="9" name="图片 8">
            <a:extLst>
              <a:ext uri="{FF2B5EF4-FFF2-40B4-BE49-F238E27FC236}">
                <a16:creationId xmlns:a16="http://schemas.microsoft.com/office/drawing/2014/main" id="{55A6946D-D16C-A7C2-C6CE-068E492D0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900" y="1018903"/>
            <a:ext cx="4187974" cy="5362303"/>
          </a:xfrm>
          <a:prstGeom prst="rect">
            <a:avLst/>
          </a:prstGeom>
        </p:spPr>
      </p:pic>
    </p:spTree>
    <p:extLst>
      <p:ext uri="{BB962C8B-B14F-4D97-AF65-F5344CB8AC3E}">
        <p14:creationId xmlns:p14="http://schemas.microsoft.com/office/powerpoint/2010/main" val="2051100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A87-3642-825E-D6A8-9A1F9BB65BAC}"/>
              </a:ext>
            </a:extLst>
          </p:cNvPr>
          <p:cNvSpPr>
            <a:spLocks noGrp="1"/>
          </p:cNvSpPr>
          <p:nvPr>
            <p:ph type="title"/>
          </p:nvPr>
        </p:nvSpPr>
        <p:spPr/>
        <p:txBody>
          <a:bodyPr/>
          <a:lstStyle/>
          <a:p>
            <a:r>
              <a:rPr lang="en-US" altLang="zh-CN" dirty="0"/>
              <a:t>Git Pull</a:t>
            </a:r>
            <a:endParaRPr lang="zh-CN" altLang="en-US" dirty="0"/>
          </a:p>
        </p:txBody>
      </p:sp>
      <p:sp>
        <p:nvSpPr>
          <p:cNvPr id="3" name="文本框 2">
            <a:extLst>
              <a:ext uri="{FF2B5EF4-FFF2-40B4-BE49-F238E27FC236}">
                <a16:creationId xmlns:a16="http://schemas.microsoft.com/office/drawing/2014/main" id="{324C9696-05D1-E2C5-B7E6-E98A41A467A9}"/>
              </a:ext>
            </a:extLst>
          </p:cNvPr>
          <p:cNvSpPr txBox="1"/>
          <p:nvPr/>
        </p:nvSpPr>
        <p:spPr>
          <a:xfrm>
            <a:off x="236113" y="2512554"/>
            <a:ext cx="5666678" cy="1015663"/>
          </a:xfrm>
          <a:prstGeom prst="rect">
            <a:avLst/>
          </a:prstGeom>
          <a:noFill/>
        </p:spPr>
        <p:txBody>
          <a:bodyPr wrap="square" rtlCol="0">
            <a:spAutoFit/>
          </a:bodyPr>
          <a:lstStyle/>
          <a:p>
            <a:r>
              <a:rPr lang="en-US" altLang="zh-CN" sz="2000" dirty="0"/>
              <a:t>·Used to retrieve the latest changes from a remote </a:t>
            </a:r>
          </a:p>
          <a:p>
            <a:r>
              <a:rPr lang="en-US" altLang="zh-CN" sz="2000" dirty="0"/>
              <a:t>  repository and merge them into your local branch</a:t>
            </a:r>
          </a:p>
          <a:p>
            <a:r>
              <a:rPr lang="en-US" altLang="zh-CN" sz="2000" dirty="0"/>
              <a:t>·git fetch + git merge</a:t>
            </a:r>
            <a:endParaRPr lang="zh-CN" altLang="en-US" sz="2000" dirty="0"/>
          </a:p>
        </p:txBody>
      </p:sp>
      <p:pic>
        <p:nvPicPr>
          <p:cNvPr id="5" name="图片 4">
            <a:extLst>
              <a:ext uri="{FF2B5EF4-FFF2-40B4-BE49-F238E27FC236}">
                <a16:creationId xmlns:a16="http://schemas.microsoft.com/office/drawing/2014/main" id="{A8533366-E7DF-350C-F302-72C53BA5B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211" y="2272665"/>
            <a:ext cx="4724400" cy="2038350"/>
          </a:xfrm>
          <a:prstGeom prst="rect">
            <a:avLst/>
          </a:prstGeom>
        </p:spPr>
      </p:pic>
    </p:spTree>
    <p:extLst>
      <p:ext uri="{BB962C8B-B14F-4D97-AF65-F5344CB8AC3E}">
        <p14:creationId xmlns:p14="http://schemas.microsoft.com/office/powerpoint/2010/main" val="2357086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71969-D170-EFEC-636A-5702DD4FE30D}"/>
              </a:ext>
            </a:extLst>
          </p:cNvPr>
          <p:cNvSpPr>
            <a:spLocks noGrp="1"/>
          </p:cNvSpPr>
          <p:nvPr>
            <p:ph type="title"/>
          </p:nvPr>
        </p:nvSpPr>
        <p:spPr/>
        <p:txBody>
          <a:bodyPr/>
          <a:lstStyle/>
          <a:p>
            <a:r>
              <a:rPr lang="en-US" altLang="zh-CN" dirty="0"/>
              <a:t>Configure SSH Key</a:t>
            </a:r>
            <a:endParaRPr lang="zh-CN" altLang="en-US" dirty="0"/>
          </a:p>
        </p:txBody>
      </p:sp>
      <p:sp>
        <p:nvSpPr>
          <p:cNvPr id="7" name="文本框 6">
            <a:extLst>
              <a:ext uri="{FF2B5EF4-FFF2-40B4-BE49-F238E27FC236}">
                <a16:creationId xmlns:a16="http://schemas.microsoft.com/office/drawing/2014/main" id="{5B3112A7-934C-1F8B-5FD7-217E57099D7E}"/>
              </a:ext>
            </a:extLst>
          </p:cNvPr>
          <p:cNvSpPr txBox="1"/>
          <p:nvPr/>
        </p:nvSpPr>
        <p:spPr>
          <a:xfrm>
            <a:off x="281832" y="1015940"/>
            <a:ext cx="11671151" cy="4247317"/>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SSH key: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 Git SSH key is a way to securely authenticate with a Git server over SSH</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When you generate an SSH key, it creates </a:t>
            </a:r>
            <a:r>
              <a:rPr lang="en-US" altLang="zh-CN" sz="1800" b="1" u="sng" kern="100" dirty="0">
                <a:effectLst/>
                <a:latin typeface="等线" panose="02010600030101010101" pitchFamily="2" charset="-122"/>
                <a:ea typeface="等线" panose="02010600030101010101" pitchFamily="2" charset="-122"/>
                <a:cs typeface="Times New Roman" panose="02020603050405020304" pitchFamily="18" charset="0"/>
              </a:rPr>
              <a:t>a public and private key pair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local private key is stored on your local machine, while the public key is uploaded to the Git server.</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Every time when you try to connect to the Git server, the server will compare the public key to the private key. If matched, you are granted access to the Git server</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User identification so that we do not need to log </a:t>
            </a:r>
            <a:r>
              <a:rPr lang="en-US" altLang="zh-CN" kern="100" dirty="0">
                <a:latin typeface="等线" panose="02010600030101010101" pitchFamily="2" charset="-122"/>
                <a:ea typeface="等线" panose="02010600030101010101" pitchFamily="2" charset="-122"/>
                <a:cs typeface="Times New Roman" panose="02020603050405020304" pitchFamily="18" charset="0"/>
              </a:rPr>
              <a:t>in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personal GitHub account every time by inputting user name and password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Configuration:</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Take the Windows Operation system as an example</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macOS and 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inux systems have little differences. If needed, you can teach yourself by mimicking the configuration process in Windows.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Refer to: https://blog.csdn.net/qq_37525899/article/details/88807931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1615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545CC-AF74-854E-BE58-297A867523E2}"/>
              </a:ext>
            </a:extLst>
          </p:cNvPr>
          <p:cNvSpPr>
            <a:spLocks noGrp="1"/>
          </p:cNvSpPr>
          <p:nvPr>
            <p:ph type="title"/>
          </p:nvPr>
        </p:nvSpPr>
        <p:spPr/>
        <p:txBody>
          <a:bodyPr/>
          <a:lstStyle/>
          <a:p>
            <a:r>
              <a:rPr lang="en-US" altLang="zh-CN" dirty="0"/>
              <a:t>Configure SSH Key</a:t>
            </a:r>
            <a:endParaRPr lang="zh-CN" altLang="en-US" dirty="0"/>
          </a:p>
        </p:txBody>
      </p:sp>
      <p:sp>
        <p:nvSpPr>
          <p:cNvPr id="3" name="文本框 2">
            <a:extLst>
              <a:ext uri="{FF2B5EF4-FFF2-40B4-BE49-F238E27FC236}">
                <a16:creationId xmlns:a16="http://schemas.microsoft.com/office/drawing/2014/main" id="{90A8525A-5F92-C567-31B9-0C6E7C08474B}"/>
              </a:ext>
            </a:extLst>
          </p:cNvPr>
          <p:cNvSpPr txBox="1"/>
          <p:nvPr/>
        </p:nvSpPr>
        <p:spPr>
          <a:xfrm>
            <a:off x="281832" y="1015940"/>
            <a:ext cx="11671151" cy="1754326"/>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Open the command line interface</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Two methods to enter this interface:</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·Search PowerShell</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·Enter admin file then open it</a:t>
            </a: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mkdir</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ssh</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160A50E2-A40E-22F1-6E80-01594A919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7857" y="1195249"/>
            <a:ext cx="6044635" cy="5133703"/>
          </a:xfrm>
          <a:prstGeom prst="rect">
            <a:avLst/>
          </a:prstGeom>
        </p:spPr>
      </p:pic>
    </p:spTree>
    <p:extLst>
      <p:ext uri="{BB962C8B-B14F-4D97-AF65-F5344CB8AC3E}">
        <p14:creationId xmlns:p14="http://schemas.microsoft.com/office/powerpoint/2010/main" val="2010634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545CC-AF74-854E-BE58-297A867523E2}"/>
              </a:ext>
            </a:extLst>
          </p:cNvPr>
          <p:cNvSpPr>
            <a:spLocks noGrp="1"/>
          </p:cNvSpPr>
          <p:nvPr>
            <p:ph type="title"/>
          </p:nvPr>
        </p:nvSpPr>
        <p:spPr/>
        <p:txBody>
          <a:bodyPr/>
          <a:lstStyle/>
          <a:p>
            <a:r>
              <a:rPr lang="en-US" altLang="zh-CN" dirty="0"/>
              <a:t>Configure SSH Key</a:t>
            </a:r>
            <a:endParaRPr lang="zh-CN" altLang="en-US" dirty="0"/>
          </a:p>
        </p:txBody>
      </p:sp>
      <p:sp>
        <p:nvSpPr>
          <p:cNvPr id="3" name="文本框 2">
            <a:extLst>
              <a:ext uri="{FF2B5EF4-FFF2-40B4-BE49-F238E27FC236}">
                <a16:creationId xmlns:a16="http://schemas.microsoft.com/office/drawing/2014/main" id="{90A8525A-5F92-C567-31B9-0C6E7C08474B}"/>
              </a:ext>
            </a:extLst>
          </p:cNvPr>
          <p:cNvSpPr txBox="1"/>
          <p:nvPr/>
        </p:nvSpPr>
        <p:spPr>
          <a:xfrm>
            <a:off x="281832" y="1015940"/>
            <a:ext cx="11671151" cy="3970318"/>
          </a:xfrm>
          <a:prstGeom prst="rect">
            <a:avLst/>
          </a:prstGeom>
          <a:noFill/>
        </p:spPr>
        <p:txBody>
          <a:bodyPr wrap="square" rtlCol="0">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2. Enter the folder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ssh</a:t>
            </a:r>
            <a:r>
              <a:rPr lang="en-US" altLang="zh-CN" kern="100" dirty="0">
                <a:latin typeface="等线" panose="02010600030101010101" pitchFamily="2" charset="-122"/>
                <a:ea typeface="等线" panose="02010600030101010101" pitchFamily="2" charset="-122"/>
                <a:cs typeface="Times New Roman" panose="02020603050405020304" pitchFamily="18" charset="0"/>
              </a:rPr>
              <a:t>’, right click and choose ‘Git bash here’</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Input  </a:t>
            </a:r>
            <a:r>
              <a:rPr lang="en-US" altLang="zh-CN" sz="1800" kern="0" dirty="0" err="1">
                <a:effectLst/>
                <a:latin typeface="宋体" panose="02010600030101010101" pitchFamily="2" charset="-122"/>
                <a:cs typeface="宋体" panose="02010600030101010101" pitchFamily="2" charset="-122"/>
              </a:rPr>
              <a:t>ssh</a:t>
            </a:r>
            <a:r>
              <a:rPr lang="en-US" altLang="zh-CN" sz="1800" kern="0" dirty="0">
                <a:effectLst/>
                <a:latin typeface="宋体" panose="02010600030101010101" pitchFamily="2" charset="-122"/>
                <a:cs typeface="宋体" panose="02010600030101010101" pitchFamily="2" charset="-122"/>
              </a:rPr>
              <a:t>-keygen -t </a:t>
            </a:r>
            <a:r>
              <a:rPr lang="en-US" altLang="zh-CN" sz="1800" kern="0" dirty="0" err="1">
                <a:effectLst/>
                <a:latin typeface="宋体" panose="02010600030101010101" pitchFamily="2" charset="-122"/>
                <a:cs typeface="宋体" panose="02010600030101010101" pitchFamily="2" charset="-122"/>
              </a:rPr>
              <a:t>rsa</a:t>
            </a:r>
            <a:r>
              <a:rPr lang="en-US" altLang="zh-CN" sz="1800" kern="0" dirty="0">
                <a:effectLst/>
                <a:latin typeface="宋体" panose="02010600030101010101" pitchFamily="2" charset="-122"/>
                <a:cs typeface="宋体" panose="02010600030101010101" pitchFamily="2" charset="-122"/>
              </a:rPr>
              <a:t> –C ‘your email address’</a:t>
            </a:r>
          </a:p>
          <a:p>
            <a:pPr algn="just"/>
            <a:r>
              <a:rPr lang="en-US" altLang="zh-CN" kern="0" dirty="0">
                <a:latin typeface="宋体" panose="02010600030101010101" pitchFamily="2" charset="-122"/>
                <a:cs typeface="宋体" panose="02010600030101010101" pitchFamily="2" charset="-122"/>
              </a:rPr>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After you finish this,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id_xxx</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and id_xxx.pub should appear in folder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ssh</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05F66066-60A2-B8B0-2AC1-449732579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737" y="2024483"/>
            <a:ext cx="5891364" cy="3035472"/>
          </a:xfrm>
          <a:prstGeom prst="rect">
            <a:avLst/>
          </a:prstGeom>
        </p:spPr>
      </p:pic>
      <p:pic>
        <p:nvPicPr>
          <p:cNvPr id="8" name="图片 7">
            <a:extLst>
              <a:ext uri="{FF2B5EF4-FFF2-40B4-BE49-F238E27FC236}">
                <a16:creationId xmlns:a16="http://schemas.microsoft.com/office/drawing/2014/main" id="{8DC3FDCE-4670-5601-0688-6667BF7FC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 y="2024481"/>
            <a:ext cx="5242512" cy="3035471"/>
          </a:xfrm>
          <a:prstGeom prst="rect">
            <a:avLst/>
          </a:prstGeom>
        </p:spPr>
      </p:pic>
    </p:spTree>
    <p:extLst>
      <p:ext uri="{BB962C8B-B14F-4D97-AF65-F5344CB8AC3E}">
        <p14:creationId xmlns:p14="http://schemas.microsoft.com/office/powerpoint/2010/main" val="3645159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545CC-AF74-854E-BE58-297A867523E2}"/>
              </a:ext>
            </a:extLst>
          </p:cNvPr>
          <p:cNvSpPr>
            <a:spLocks noGrp="1"/>
          </p:cNvSpPr>
          <p:nvPr>
            <p:ph type="title"/>
          </p:nvPr>
        </p:nvSpPr>
        <p:spPr/>
        <p:txBody>
          <a:bodyPr/>
          <a:lstStyle/>
          <a:p>
            <a:r>
              <a:rPr lang="en-US" altLang="zh-CN" dirty="0"/>
              <a:t>Configure SSH Key</a:t>
            </a:r>
            <a:endParaRPr lang="zh-CN" altLang="en-US" dirty="0"/>
          </a:p>
        </p:txBody>
      </p:sp>
      <p:sp>
        <p:nvSpPr>
          <p:cNvPr id="3" name="文本框 2">
            <a:extLst>
              <a:ext uri="{FF2B5EF4-FFF2-40B4-BE49-F238E27FC236}">
                <a16:creationId xmlns:a16="http://schemas.microsoft.com/office/drawing/2014/main" id="{90A8525A-5F92-C567-31B9-0C6E7C08474B}"/>
              </a:ext>
            </a:extLst>
          </p:cNvPr>
          <p:cNvSpPr txBox="1"/>
          <p:nvPr/>
        </p:nvSpPr>
        <p:spPr>
          <a:xfrm>
            <a:off x="281832" y="1015940"/>
            <a:ext cx="11671151" cy="3139321"/>
          </a:xfrm>
          <a:prstGeom prst="rect">
            <a:avLst/>
          </a:prstGeom>
          <a:noFill/>
        </p:spPr>
        <p:txBody>
          <a:bodyPr wrap="square" rtlCol="0">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3. Open .pub and copy all the contents</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4. Enter settings, click ‘New SSH key’</a:t>
            </a: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p:txBody>
      </p:sp>
      <p:pic>
        <p:nvPicPr>
          <p:cNvPr id="5" name="图片 4">
            <a:extLst>
              <a:ext uri="{FF2B5EF4-FFF2-40B4-BE49-F238E27FC236}">
                <a16:creationId xmlns:a16="http://schemas.microsoft.com/office/drawing/2014/main" id="{F5B38B5C-9AA5-538C-6FD6-0F113437F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325" y="2585600"/>
            <a:ext cx="6488703" cy="2445348"/>
          </a:xfrm>
          <a:prstGeom prst="rect">
            <a:avLst/>
          </a:prstGeom>
          <a:noFill/>
          <a:ln>
            <a:noFill/>
          </a:ln>
        </p:spPr>
      </p:pic>
      <p:pic>
        <p:nvPicPr>
          <p:cNvPr id="8" name="图片 7">
            <a:extLst>
              <a:ext uri="{FF2B5EF4-FFF2-40B4-BE49-F238E27FC236}">
                <a16:creationId xmlns:a16="http://schemas.microsoft.com/office/drawing/2014/main" id="{DB4983E4-EEB4-2A4F-D45C-E879FE816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73" y="1809206"/>
            <a:ext cx="1675648" cy="4232365"/>
          </a:xfrm>
          <a:prstGeom prst="rect">
            <a:avLst/>
          </a:prstGeom>
        </p:spPr>
      </p:pic>
      <p:sp>
        <p:nvSpPr>
          <p:cNvPr id="9" name="箭头: 右 8">
            <a:extLst>
              <a:ext uri="{FF2B5EF4-FFF2-40B4-BE49-F238E27FC236}">
                <a16:creationId xmlns:a16="http://schemas.microsoft.com/office/drawing/2014/main" id="{74693A57-4B94-7795-0A61-4A3693942515}"/>
              </a:ext>
            </a:extLst>
          </p:cNvPr>
          <p:cNvSpPr/>
          <p:nvPr/>
        </p:nvSpPr>
        <p:spPr>
          <a:xfrm>
            <a:off x="3322362" y="3429000"/>
            <a:ext cx="647422" cy="682463"/>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038B6F-CB2C-348E-07E8-3DEE24CE4716}"/>
              </a:ext>
            </a:extLst>
          </p:cNvPr>
          <p:cNvSpPr/>
          <p:nvPr/>
        </p:nvSpPr>
        <p:spPr>
          <a:xfrm>
            <a:off x="983866" y="5414608"/>
            <a:ext cx="694710" cy="176298"/>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B0C10A0-46C8-ACAC-9CCE-91DA2A24A10F}"/>
              </a:ext>
            </a:extLst>
          </p:cNvPr>
          <p:cNvSpPr/>
          <p:nvPr/>
        </p:nvSpPr>
        <p:spPr>
          <a:xfrm>
            <a:off x="4396505" y="4416806"/>
            <a:ext cx="1625472" cy="246634"/>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A3F6F34-F0A5-DADF-D695-E59EFD412DEE}"/>
              </a:ext>
            </a:extLst>
          </p:cNvPr>
          <p:cNvSpPr/>
          <p:nvPr/>
        </p:nvSpPr>
        <p:spPr>
          <a:xfrm>
            <a:off x="10097386" y="2497451"/>
            <a:ext cx="853642" cy="324126"/>
          </a:xfrm>
          <a:prstGeom prst="rect">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0188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545CC-AF74-854E-BE58-297A867523E2}"/>
              </a:ext>
            </a:extLst>
          </p:cNvPr>
          <p:cNvSpPr>
            <a:spLocks noGrp="1"/>
          </p:cNvSpPr>
          <p:nvPr>
            <p:ph type="title"/>
          </p:nvPr>
        </p:nvSpPr>
        <p:spPr/>
        <p:txBody>
          <a:bodyPr/>
          <a:lstStyle/>
          <a:p>
            <a:r>
              <a:rPr lang="en-US" altLang="zh-CN" dirty="0"/>
              <a:t>Configure SSH Key</a:t>
            </a:r>
            <a:endParaRPr lang="zh-CN" altLang="en-US" dirty="0"/>
          </a:p>
        </p:txBody>
      </p:sp>
      <p:sp>
        <p:nvSpPr>
          <p:cNvPr id="3" name="文本框 2">
            <a:extLst>
              <a:ext uri="{FF2B5EF4-FFF2-40B4-BE49-F238E27FC236}">
                <a16:creationId xmlns:a16="http://schemas.microsoft.com/office/drawing/2014/main" id="{90A8525A-5F92-C567-31B9-0C6E7C08474B}"/>
              </a:ext>
            </a:extLst>
          </p:cNvPr>
          <p:cNvSpPr txBox="1"/>
          <p:nvPr/>
        </p:nvSpPr>
        <p:spPr>
          <a:xfrm>
            <a:off x="281832" y="1015940"/>
            <a:ext cx="11671151" cy="4247317"/>
          </a:xfrm>
          <a:prstGeom prst="rect">
            <a:avLst/>
          </a:prstGeom>
          <a:noFill/>
        </p:spPr>
        <p:txBody>
          <a:bodyPr wrap="square" rtlCol="0">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5. Paste all the content into the ‘Key’ area and give a title, click ‘Add SSH key’</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6. Go back to git command line interface and s</a:t>
            </a:r>
            <a:r>
              <a:rPr lang="en-US" altLang="zh-CN" sz="1800" dirty="0">
                <a:effectLst/>
                <a:latin typeface="等线" panose="02010600030101010101" pitchFamily="2" charset="-122"/>
                <a:cs typeface="Times New Roman" panose="02020603050405020304" pitchFamily="18" charset="0"/>
              </a:rPr>
              <a:t>et local default identity:</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git config --global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user.email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“you@example.com”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git config --global user.name  “your name”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0" dirty="0">
              <a:latin typeface="宋体" panose="02010600030101010101" pitchFamily="2" charset="-122"/>
              <a:cs typeface="宋体" panose="02010600030101010101" pitchFamily="2" charset="-122"/>
            </a:endParaRP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a:p>
            <a:pPr algn="just"/>
            <a:endParaRPr lang="en-US" altLang="zh-CN" kern="0" dirty="0">
              <a:latin typeface="宋体" panose="02010600030101010101" pitchFamily="2" charset="-122"/>
              <a:cs typeface="宋体" panose="02010600030101010101" pitchFamily="2" charset="-122"/>
            </a:endParaRPr>
          </a:p>
          <a:p>
            <a:pPr algn="just"/>
            <a:endParaRPr lang="en-US" altLang="zh-CN" sz="1800" kern="0" dirty="0">
              <a:effectLst/>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07B54955-FFEE-6A39-BC16-E14036D381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8359" y="2416536"/>
            <a:ext cx="6614343" cy="3596170"/>
          </a:xfrm>
          <a:prstGeom prst="rect">
            <a:avLst/>
          </a:prstGeom>
          <a:noFill/>
          <a:ln>
            <a:noFill/>
          </a:ln>
        </p:spPr>
      </p:pic>
    </p:spTree>
    <p:extLst>
      <p:ext uri="{BB962C8B-B14F-4D97-AF65-F5344CB8AC3E}">
        <p14:creationId xmlns:p14="http://schemas.microsoft.com/office/powerpoint/2010/main" val="3189187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AC6E8-6681-D8D8-7998-66CEDF4B3E55}"/>
              </a:ext>
            </a:extLst>
          </p:cNvPr>
          <p:cNvSpPr>
            <a:spLocks noGrp="1"/>
          </p:cNvSpPr>
          <p:nvPr>
            <p:ph type="title"/>
          </p:nvPr>
        </p:nvSpPr>
        <p:spPr/>
        <p:txBody>
          <a:bodyPr/>
          <a:lstStyle/>
          <a:p>
            <a:r>
              <a:rPr lang="en-US" altLang="zh-CN" dirty="0"/>
              <a:t>References</a:t>
            </a:r>
            <a:endParaRPr lang="zh-CN" altLang="en-US" dirty="0"/>
          </a:p>
        </p:txBody>
      </p:sp>
      <p:pic>
        <p:nvPicPr>
          <p:cNvPr id="4" name="图片 3" descr="电脑游戏的截图&#10;&#10;描述已自动生成">
            <a:extLst>
              <a:ext uri="{FF2B5EF4-FFF2-40B4-BE49-F238E27FC236}">
                <a16:creationId xmlns:a16="http://schemas.microsoft.com/office/drawing/2014/main" id="{C141BABF-F9AF-E0BA-9E3D-E2CEDF856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905" y="1207605"/>
            <a:ext cx="3524239" cy="4442790"/>
          </a:xfrm>
          <a:prstGeom prst="rect">
            <a:avLst/>
          </a:prstGeom>
        </p:spPr>
      </p:pic>
      <p:pic>
        <p:nvPicPr>
          <p:cNvPr id="6" name="图片 5" descr="手机屏幕的截图&#10;&#10;描述已自动生成">
            <a:extLst>
              <a:ext uri="{FF2B5EF4-FFF2-40B4-BE49-F238E27FC236}">
                <a16:creationId xmlns:a16="http://schemas.microsoft.com/office/drawing/2014/main" id="{A5E47706-D5FE-F70E-3F5E-834E1E617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348" y="1207605"/>
            <a:ext cx="3130250" cy="4442790"/>
          </a:xfrm>
          <a:prstGeom prst="rect">
            <a:avLst/>
          </a:prstGeom>
        </p:spPr>
      </p:pic>
    </p:spTree>
    <p:extLst>
      <p:ext uri="{BB962C8B-B14F-4D97-AF65-F5344CB8AC3E}">
        <p14:creationId xmlns:p14="http://schemas.microsoft.com/office/powerpoint/2010/main" val="420788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2B75E-39C4-4546-B4A2-E89A622AA7FD}"/>
              </a:ext>
            </a:extLst>
          </p:cNvPr>
          <p:cNvSpPr>
            <a:spLocks noGrp="1"/>
          </p:cNvSpPr>
          <p:nvPr>
            <p:ph type="title"/>
          </p:nvPr>
        </p:nvSpPr>
        <p:spPr/>
        <p:txBody>
          <a:bodyPr/>
          <a:lstStyle/>
          <a:p>
            <a:r>
              <a:rPr kumimoji="1" lang="en-US" altLang="zh-CN" dirty="0"/>
              <a:t>Resources</a:t>
            </a:r>
            <a:endParaRPr kumimoji="1" lang="zh-CN" altLang="en-US" dirty="0"/>
          </a:p>
        </p:txBody>
      </p:sp>
      <p:sp>
        <p:nvSpPr>
          <p:cNvPr id="4" name="矩形 3">
            <a:extLst>
              <a:ext uri="{FF2B5EF4-FFF2-40B4-BE49-F238E27FC236}">
                <a16:creationId xmlns:a16="http://schemas.microsoft.com/office/drawing/2014/main" id="{A3F280F6-F3FA-B344-8D7E-841B55A77212}"/>
              </a:ext>
            </a:extLst>
          </p:cNvPr>
          <p:cNvSpPr/>
          <p:nvPr/>
        </p:nvSpPr>
        <p:spPr>
          <a:xfrm>
            <a:off x="886994" y="1541808"/>
            <a:ext cx="9800599" cy="4893647"/>
          </a:xfrm>
          <a:prstGeom prst="rect">
            <a:avLst/>
          </a:prstGeom>
        </p:spPr>
        <p:txBody>
          <a:bodyPr wrap="square">
            <a:spAutoFit/>
          </a:bodyPr>
          <a:lstStyle/>
          <a:p>
            <a:pPr marL="457200" indent="-457200">
              <a:buFont typeface="Arial" panose="020B0604020202020204" pitchFamily="34" charset="0"/>
              <a:buChar char="•"/>
            </a:pPr>
            <a:r>
              <a:rPr lang="en-US" altLang="zh-CN" sz="2400" dirty="0" err="1"/>
              <a:t>Ebooks</a:t>
            </a:r>
            <a:r>
              <a:rPr lang="zh-CN" altLang="en-US" sz="2400" dirty="0"/>
              <a:t>：</a:t>
            </a:r>
            <a:endParaRPr lang="en-US" altLang="zh-CN" sz="2400" dirty="0"/>
          </a:p>
          <a:p>
            <a:pPr marL="914400" lvl="1" indent="-457200">
              <a:buFont typeface="Arial" panose="020B0604020202020204" pitchFamily="34" charset="0"/>
              <a:buChar char="•"/>
            </a:pPr>
            <a:r>
              <a:rPr lang="en-US" altLang="zh-CN" sz="2400" dirty="0"/>
              <a:t>Introduction to Git and </a:t>
            </a:r>
            <a:r>
              <a:rPr lang="en-US" altLang="zh-CN" sz="2400" dirty="0" err="1"/>
              <a:t>Github</a:t>
            </a:r>
            <a:r>
              <a:rPr lang="en-US" altLang="zh-CN" sz="2400" dirty="0"/>
              <a:t>. </a:t>
            </a:r>
            <a:r>
              <a:rPr lang="en-US" altLang="zh-CN" sz="2400" dirty="0">
                <a:hlinkClick r:id="rId2"/>
              </a:rPr>
              <a:t>https://github.com/bobbyiliev/introduction-to-git-and-github-ebook</a:t>
            </a:r>
            <a:r>
              <a:rPr lang="en-US" altLang="zh-CN" sz="2400" dirty="0"/>
              <a:t> </a:t>
            </a:r>
            <a:r>
              <a:rPr lang="en-US" altLang="zh-CN" sz="2400" dirty="0">
                <a:hlinkClick r:id="rId3"/>
              </a:rPr>
              <a:t>https://git.bobby.sh</a:t>
            </a:r>
            <a:r>
              <a:rPr lang="en-US" altLang="zh-CN" sz="2400" dirty="0"/>
              <a:t> </a:t>
            </a:r>
          </a:p>
          <a:p>
            <a:pPr marL="914400" lvl="1" indent="-457200">
              <a:buFont typeface="Arial" panose="020B0604020202020204" pitchFamily="34" charset="0"/>
              <a:buChar char="•"/>
            </a:pPr>
            <a:r>
              <a:rPr lang="en-US" altLang="zh-CN" sz="2400" dirty="0"/>
              <a:t>Git Community Book. </a:t>
            </a:r>
            <a:r>
              <a:rPr lang="en-US" altLang="zh-CN" sz="2400" dirty="0">
                <a:hlinkClick r:id="rId4"/>
              </a:rPr>
              <a:t>https://shafiul.github.io/gitbook/index.html</a:t>
            </a:r>
            <a:r>
              <a:rPr lang="en-US" altLang="zh-CN" sz="2400" dirty="0"/>
              <a:t> </a:t>
            </a:r>
          </a:p>
          <a:p>
            <a:pPr marL="914400" lvl="1" indent="-457200">
              <a:buFont typeface="Arial" panose="020B0604020202020204" pitchFamily="34" charset="0"/>
              <a:buChar char="•"/>
            </a:pPr>
            <a:r>
              <a:rPr lang="en-US" altLang="zh-CN" sz="2400" dirty="0"/>
              <a:t>Git: Version Control for Everyone. </a:t>
            </a:r>
            <a:r>
              <a:rPr lang="en-US" altLang="zh-CN" sz="2400" dirty="0">
                <a:hlinkClick r:id="rId5"/>
              </a:rPr>
              <a:t>https://vdoc.pub/download/git-version-control-for-everyone-68iv7r5hnsj0</a:t>
            </a:r>
            <a:r>
              <a:rPr lang="en-US" altLang="zh-CN" sz="2400" dirty="0"/>
              <a:t> </a:t>
            </a:r>
          </a:p>
          <a:p>
            <a:pPr marL="914400" lvl="1" indent="-457200">
              <a:buFont typeface="Arial" panose="020B0604020202020204" pitchFamily="34" charset="0"/>
              <a:buChar char="•"/>
            </a:pPr>
            <a:r>
              <a:rPr lang="en-US" altLang="zh-CN" sz="2400" dirty="0"/>
              <a:t>Free Git Books. </a:t>
            </a:r>
            <a:r>
              <a:rPr lang="en-US" altLang="zh-CN" sz="2400" dirty="0">
                <a:hlinkClick r:id="rId6"/>
              </a:rPr>
              <a:t>https://github.com/miollek/Free-Git-Books</a:t>
            </a:r>
            <a:r>
              <a:rPr lang="en-US" altLang="zh-CN" sz="2400" dirty="0"/>
              <a:t> </a:t>
            </a:r>
          </a:p>
          <a:p>
            <a:pPr marL="457200" indent="-457200">
              <a:buFont typeface="Arial" panose="020B0604020202020204" pitchFamily="34" charset="0"/>
              <a:buChar char="•"/>
            </a:pPr>
            <a:r>
              <a:rPr lang="en-US" altLang="zh-CN" sz="2400" dirty="0"/>
              <a:t>The 20 Best Git Books for Newbie and Professional Programmers. </a:t>
            </a:r>
            <a:r>
              <a:rPr lang="en-US" altLang="zh-CN" sz="2400" dirty="0">
                <a:hlinkClick r:id="rId7"/>
              </a:rPr>
              <a:t>https://www.ubuntupit.com/best-git-books-for-newbie-and-professional-programmers/</a:t>
            </a:r>
            <a:r>
              <a:rPr lang="en-US" altLang="zh-CN" sz="2400" dirty="0"/>
              <a:t> </a:t>
            </a:r>
          </a:p>
          <a:p>
            <a:pPr marL="457200" indent="-457200">
              <a:buFont typeface="Arial" panose="020B0604020202020204" pitchFamily="34" charset="0"/>
              <a:buChar char="•"/>
            </a:pPr>
            <a:r>
              <a:rPr lang="en-US" altLang="zh-CN" sz="2400" dirty="0"/>
              <a:t>Git Official Website. </a:t>
            </a:r>
            <a:r>
              <a:rPr lang="en-US" altLang="zh-CN" sz="2400" dirty="0">
                <a:hlinkClick r:id="rId8"/>
              </a:rPr>
              <a:t>https://git-scm.com</a:t>
            </a:r>
            <a:r>
              <a:rPr lang="en-US" altLang="zh-CN" sz="2400" dirty="0"/>
              <a:t> </a:t>
            </a:r>
          </a:p>
          <a:p>
            <a:pPr marL="457200" indent="-45720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746784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9C60-63F1-E44E-B061-5415F5B24458}"/>
              </a:ext>
            </a:extLst>
          </p:cNvPr>
          <p:cNvSpPr>
            <a:spLocks noGrp="1"/>
          </p:cNvSpPr>
          <p:nvPr>
            <p:ph type="title"/>
          </p:nvPr>
        </p:nvSpPr>
        <p:spPr/>
        <p:txBody>
          <a:bodyPr/>
          <a:lstStyle/>
          <a:p>
            <a:r>
              <a:rPr lang="en-US" altLang="zh-CN" dirty="0"/>
              <a:t>The History of Git</a:t>
            </a:r>
            <a:endParaRPr kumimoji="1" lang="zh-CN" altLang="en-US" dirty="0"/>
          </a:p>
        </p:txBody>
      </p:sp>
      <p:cxnSp>
        <p:nvCxnSpPr>
          <p:cNvPr id="4" name="直接箭头连接符 3">
            <a:extLst>
              <a:ext uri="{FF2B5EF4-FFF2-40B4-BE49-F238E27FC236}">
                <a16:creationId xmlns:a16="http://schemas.microsoft.com/office/drawing/2014/main" id="{D5698B48-C62D-F83B-C853-BDB339D5D928}"/>
              </a:ext>
            </a:extLst>
          </p:cNvPr>
          <p:cNvCxnSpPr/>
          <p:nvPr/>
        </p:nvCxnSpPr>
        <p:spPr>
          <a:xfrm>
            <a:off x="457200" y="3465513"/>
            <a:ext cx="10657114" cy="0"/>
          </a:xfrm>
          <a:prstGeom prst="straightConnector1">
            <a:avLst/>
          </a:prstGeom>
          <a:ln w="63500">
            <a:solidFill>
              <a:srgbClr val="8D0005"/>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ABE6CCD-A3C1-4D2C-86E9-519279240F16}"/>
              </a:ext>
            </a:extLst>
          </p:cNvPr>
          <p:cNvSpPr txBox="1"/>
          <p:nvPr/>
        </p:nvSpPr>
        <p:spPr>
          <a:xfrm>
            <a:off x="2939142" y="3562899"/>
            <a:ext cx="805543" cy="369332"/>
          </a:xfrm>
          <a:prstGeom prst="rect">
            <a:avLst/>
          </a:prstGeom>
          <a:noFill/>
        </p:spPr>
        <p:txBody>
          <a:bodyPr wrap="square" rtlCol="0">
            <a:spAutoFit/>
          </a:bodyPr>
          <a:lstStyle/>
          <a:p>
            <a:r>
              <a:rPr lang="en-US" altLang="zh-CN" b="1" dirty="0">
                <a:solidFill>
                  <a:srgbClr val="8D0005"/>
                </a:solidFill>
              </a:rPr>
              <a:t>2005</a:t>
            </a:r>
            <a:endParaRPr lang="zh-CN" altLang="en-US" b="1" dirty="0">
              <a:solidFill>
                <a:srgbClr val="8D0005"/>
              </a:solidFill>
            </a:endParaRPr>
          </a:p>
        </p:txBody>
      </p:sp>
      <p:pic>
        <p:nvPicPr>
          <p:cNvPr id="7" name="图片 6" descr="文本&#10;&#10;描述已自动生成">
            <a:extLst>
              <a:ext uri="{FF2B5EF4-FFF2-40B4-BE49-F238E27FC236}">
                <a16:creationId xmlns:a16="http://schemas.microsoft.com/office/drawing/2014/main" id="{FBB21BA7-EAE5-36E2-8A60-7B90B9849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14" y="1751444"/>
            <a:ext cx="2363534" cy="612768"/>
          </a:xfrm>
          <a:prstGeom prst="rect">
            <a:avLst/>
          </a:prstGeom>
        </p:spPr>
      </p:pic>
      <p:cxnSp>
        <p:nvCxnSpPr>
          <p:cNvPr id="9" name="直接连接符 8">
            <a:extLst>
              <a:ext uri="{FF2B5EF4-FFF2-40B4-BE49-F238E27FC236}">
                <a16:creationId xmlns:a16="http://schemas.microsoft.com/office/drawing/2014/main" id="{A2A5E5FC-E617-901E-CC46-F5A8E21C0C09}"/>
              </a:ext>
            </a:extLst>
          </p:cNvPr>
          <p:cNvCxnSpPr>
            <a:cxnSpLocks/>
          </p:cNvCxnSpPr>
          <p:nvPr/>
        </p:nvCxnSpPr>
        <p:spPr>
          <a:xfrm>
            <a:off x="3211286" y="3279191"/>
            <a:ext cx="0" cy="146050"/>
          </a:xfrm>
          <a:prstGeom prst="line">
            <a:avLst/>
          </a:prstGeom>
          <a:ln w="63500">
            <a:solidFill>
              <a:srgbClr val="8D0005"/>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4A81FDC-2FDC-2E01-115D-F283866C3FF7}"/>
              </a:ext>
            </a:extLst>
          </p:cNvPr>
          <p:cNvSpPr txBox="1"/>
          <p:nvPr/>
        </p:nvSpPr>
        <p:spPr>
          <a:xfrm>
            <a:off x="281833" y="2510262"/>
            <a:ext cx="3755559" cy="646331"/>
          </a:xfrm>
          <a:prstGeom prst="rect">
            <a:avLst/>
          </a:prstGeom>
          <a:noFill/>
        </p:spPr>
        <p:txBody>
          <a:bodyPr wrap="square">
            <a:spAutoFit/>
          </a:bodyPr>
          <a:lstStyle/>
          <a:p>
            <a:pPr algn="just"/>
            <a:r>
              <a:rPr lang="en-US" altLang="zh-CN" dirty="0"/>
              <a:t>the Linux kernel was developed using the commercial </a:t>
            </a:r>
            <a:r>
              <a:rPr lang="en-US" altLang="zh-CN" b="1" u="sng" dirty="0" err="1">
                <a:solidFill>
                  <a:srgbClr val="8D0005"/>
                </a:solidFill>
              </a:rPr>
              <a:t>BitKeeper</a:t>
            </a:r>
            <a:r>
              <a:rPr lang="en-US" altLang="zh-CN" dirty="0"/>
              <a:t> VCS</a:t>
            </a:r>
            <a:endParaRPr lang="zh-CN" altLang="en-US" dirty="0"/>
          </a:p>
        </p:txBody>
      </p:sp>
      <p:sp>
        <p:nvSpPr>
          <p:cNvPr id="15" name="文本框 14">
            <a:extLst>
              <a:ext uri="{FF2B5EF4-FFF2-40B4-BE49-F238E27FC236}">
                <a16:creationId xmlns:a16="http://schemas.microsoft.com/office/drawing/2014/main" id="{1B5784BD-30AF-D08E-62AD-F0036BA9CD6D}"/>
              </a:ext>
            </a:extLst>
          </p:cNvPr>
          <p:cNvSpPr txBox="1"/>
          <p:nvPr/>
        </p:nvSpPr>
        <p:spPr>
          <a:xfrm>
            <a:off x="1284514" y="3972544"/>
            <a:ext cx="3853543" cy="1200329"/>
          </a:xfrm>
          <a:prstGeom prst="rect">
            <a:avLst/>
          </a:prstGeom>
          <a:noFill/>
        </p:spPr>
        <p:txBody>
          <a:bodyPr wrap="square">
            <a:spAutoFit/>
          </a:bodyPr>
          <a:lstStyle/>
          <a:p>
            <a:pPr algn="just"/>
            <a:r>
              <a:rPr lang="en-US" altLang="zh-CN" dirty="0"/>
              <a:t>the relationship between the community that developed the Linux kernel and the commercial company that developed </a:t>
            </a:r>
            <a:r>
              <a:rPr lang="en-US" altLang="zh-CN" dirty="0" err="1"/>
              <a:t>BitKeeper</a:t>
            </a:r>
            <a:r>
              <a:rPr lang="en-US" altLang="zh-CN" dirty="0"/>
              <a:t> </a:t>
            </a:r>
            <a:r>
              <a:rPr lang="en-US" altLang="zh-CN" b="1" u="sng" dirty="0">
                <a:solidFill>
                  <a:srgbClr val="8D0005"/>
                </a:solidFill>
              </a:rPr>
              <a:t>broke down</a:t>
            </a:r>
            <a:endParaRPr lang="zh-CN" altLang="en-US" b="1" u="sng" dirty="0">
              <a:solidFill>
                <a:srgbClr val="8D0005"/>
              </a:solidFill>
            </a:endParaRPr>
          </a:p>
        </p:txBody>
      </p:sp>
      <p:sp>
        <p:nvSpPr>
          <p:cNvPr id="16" name="文本框 15">
            <a:extLst>
              <a:ext uri="{FF2B5EF4-FFF2-40B4-BE49-F238E27FC236}">
                <a16:creationId xmlns:a16="http://schemas.microsoft.com/office/drawing/2014/main" id="{B2D69C3B-61E7-22B1-8F4D-4751D4794B33}"/>
              </a:ext>
            </a:extLst>
          </p:cNvPr>
          <p:cNvSpPr txBox="1"/>
          <p:nvPr/>
        </p:nvSpPr>
        <p:spPr>
          <a:xfrm>
            <a:off x="8498116" y="3562899"/>
            <a:ext cx="805543" cy="369332"/>
          </a:xfrm>
          <a:prstGeom prst="rect">
            <a:avLst/>
          </a:prstGeom>
          <a:noFill/>
        </p:spPr>
        <p:txBody>
          <a:bodyPr wrap="square" rtlCol="0">
            <a:spAutoFit/>
          </a:bodyPr>
          <a:lstStyle/>
          <a:p>
            <a:r>
              <a:rPr lang="en-US" altLang="zh-CN" b="1" dirty="0">
                <a:solidFill>
                  <a:srgbClr val="8D0005"/>
                </a:solidFill>
              </a:rPr>
              <a:t>2007</a:t>
            </a:r>
            <a:endParaRPr lang="zh-CN" altLang="en-US" b="1" dirty="0">
              <a:solidFill>
                <a:srgbClr val="8D0005"/>
              </a:solidFill>
            </a:endParaRPr>
          </a:p>
        </p:txBody>
      </p:sp>
      <p:cxnSp>
        <p:nvCxnSpPr>
          <p:cNvPr id="17" name="直接连接符 16">
            <a:extLst>
              <a:ext uri="{FF2B5EF4-FFF2-40B4-BE49-F238E27FC236}">
                <a16:creationId xmlns:a16="http://schemas.microsoft.com/office/drawing/2014/main" id="{7CAD4722-1370-3EC1-3A67-456AEDDDDD4E}"/>
              </a:ext>
            </a:extLst>
          </p:cNvPr>
          <p:cNvCxnSpPr>
            <a:cxnSpLocks/>
          </p:cNvCxnSpPr>
          <p:nvPr/>
        </p:nvCxnSpPr>
        <p:spPr>
          <a:xfrm>
            <a:off x="8770260" y="3279191"/>
            <a:ext cx="0" cy="146050"/>
          </a:xfrm>
          <a:prstGeom prst="line">
            <a:avLst/>
          </a:prstGeom>
          <a:ln w="63500">
            <a:solidFill>
              <a:srgbClr val="8D0005"/>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54EA2F1-895A-44A6-9DA9-FFF05E246130}"/>
              </a:ext>
            </a:extLst>
          </p:cNvPr>
          <p:cNvSpPr txBox="1"/>
          <p:nvPr/>
        </p:nvSpPr>
        <p:spPr>
          <a:xfrm>
            <a:off x="4517571" y="2482408"/>
            <a:ext cx="3156857" cy="646331"/>
          </a:xfrm>
          <a:prstGeom prst="rect">
            <a:avLst/>
          </a:prstGeom>
          <a:noFill/>
        </p:spPr>
        <p:txBody>
          <a:bodyPr wrap="square">
            <a:spAutoFit/>
          </a:bodyPr>
          <a:lstStyle/>
          <a:p>
            <a:r>
              <a:rPr lang="en-US" altLang="zh-CN" dirty="0"/>
              <a:t>Linux development community to </a:t>
            </a:r>
            <a:r>
              <a:rPr lang="en-US" altLang="zh-CN" b="1" u="sng" dirty="0">
                <a:solidFill>
                  <a:srgbClr val="8D0005"/>
                </a:solidFill>
              </a:rPr>
              <a:t>develop their own tool</a:t>
            </a:r>
            <a:endParaRPr lang="zh-CN" altLang="en-US" b="1" u="sng" dirty="0">
              <a:solidFill>
                <a:srgbClr val="8D0005"/>
              </a:solidFill>
            </a:endParaRPr>
          </a:p>
        </p:txBody>
      </p:sp>
      <p:sp>
        <p:nvSpPr>
          <p:cNvPr id="23" name="文本框 22">
            <a:extLst>
              <a:ext uri="{FF2B5EF4-FFF2-40B4-BE49-F238E27FC236}">
                <a16:creationId xmlns:a16="http://schemas.microsoft.com/office/drawing/2014/main" id="{53AE79F5-A214-D7DB-63E4-0D44163458B5}"/>
              </a:ext>
            </a:extLst>
          </p:cNvPr>
          <p:cNvSpPr txBox="1"/>
          <p:nvPr/>
        </p:nvSpPr>
        <p:spPr>
          <a:xfrm>
            <a:off x="5785757" y="4061538"/>
            <a:ext cx="2984503" cy="646331"/>
          </a:xfrm>
          <a:prstGeom prst="rect">
            <a:avLst/>
          </a:prstGeom>
          <a:noFill/>
        </p:spPr>
        <p:txBody>
          <a:bodyPr wrap="square">
            <a:spAutoFit/>
          </a:bodyPr>
          <a:lstStyle/>
          <a:p>
            <a:r>
              <a:rPr lang="en-US" altLang="zh-CN" dirty="0"/>
              <a:t>Git has </a:t>
            </a:r>
            <a:r>
              <a:rPr lang="en-US" altLang="zh-CN" b="1" u="sng" dirty="0">
                <a:solidFill>
                  <a:srgbClr val="8D0005"/>
                </a:solidFill>
              </a:rPr>
              <a:t>evolved and matured </a:t>
            </a:r>
            <a:r>
              <a:rPr lang="en-US" altLang="zh-CN" dirty="0"/>
              <a:t>to be easy to use</a:t>
            </a:r>
            <a:endParaRPr lang="zh-CN" altLang="en-US" dirty="0"/>
          </a:p>
        </p:txBody>
      </p:sp>
      <p:sp>
        <p:nvSpPr>
          <p:cNvPr id="27" name="文本框 26">
            <a:extLst>
              <a:ext uri="{FF2B5EF4-FFF2-40B4-BE49-F238E27FC236}">
                <a16:creationId xmlns:a16="http://schemas.microsoft.com/office/drawing/2014/main" id="{F3147B0D-DE79-3206-30A3-142E6252D2A1}"/>
              </a:ext>
            </a:extLst>
          </p:cNvPr>
          <p:cNvSpPr txBox="1"/>
          <p:nvPr/>
        </p:nvSpPr>
        <p:spPr>
          <a:xfrm>
            <a:off x="7968343" y="2482408"/>
            <a:ext cx="2471055" cy="369332"/>
          </a:xfrm>
          <a:prstGeom prst="rect">
            <a:avLst/>
          </a:prstGeom>
          <a:noFill/>
        </p:spPr>
        <p:txBody>
          <a:bodyPr wrap="square">
            <a:spAutoFit/>
          </a:bodyPr>
          <a:lstStyle/>
          <a:p>
            <a:r>
              <a:rPr lang="en-US" altLang="zh-CN" dirty="0"/>
              <a:t>start developing </a:t>
            </a:r>
            <a:r>
              <a:rPr lang="en-US" altLang="zh-CN" b="1" u="sng" dirty="0">
                <a:solidFill>
                  <a:srgbClr val="8D0005"/>
                </a:solidFill>
              </a:rPr>
              <a:t>GitHub</a:t>
            </a:r>
            <a:endParaRPr lang="zh-CN" altLang="en-US" b="1" u="sng" dirty="0">
              <a:solidFill>
                <a:srgbClr val="8D0005"/>
              </a:solidFill>
            </a:endParaRPr>
          </a:p>
        </p:txBody>
      </p:sp>
      <p:pic>
        <p:nvPicPr>
          <p:cNvPr id="29" name="图片 28" descr="图标&#10;&#10;描述已自动生成">
            <a:extLst>
              <a:ext uri="{FF2B5EF4-FFF2-40B4-BE49-F238E27FC236}">
                <a16:creationId xmlns:a16="http://schemas.microsoft.com/office/drawing/2014/main" id="{D4E957E0-7059-047F-63B5-E09270559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051" y="1751444"/>
            <a:ext cx="1429897" cy="597957"/>
          </a:xfrm>
          <a:prstGeom prst="rect">
            <a:avLst/>
          </a:prstGeom>
        </p:spPr>
      </p:pic>
      <p:pic>
        <p:nvPicPr>
          <p:cNvPr id="33" name="图片 32" descr="卡通画&#10;&#10;中度可信度描述已自动生成">
            <a:extLst>
              <a:ext uri="{FF2B5EF4-FFF2-40B4-BE49-F238E27FC236}">
                <a16:creationId xmlns:a16="http://schemas.microsoft.com/office/drawing/2014/main" id="{6ABC6ABD-732C-DE8F-CA28-09395AD99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9222" y="1845128"/>
            <a:ext cx="2346120" cy="522930"/>
          </a:xfrm>
          <a:prstGeom prst="rect">
            <a:avLst/>
          </a:prstGeom>
        </p:spPr>
      </p:pic>
    </p:spTree>
    <p:extLst>
      <p:ext uri="{BB962C8B-B14F-4D97-AF65-F5344CB8AC3E}">
        <p14:creationId xmlns:p14="http://schemas.microsoft.com/office/powerpoint/2010/main" val="313330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FDECE-3CCA-E34E-8AF5-9CB59AECF1C7}"/>
              </a:ext>
            </a:extLst>
          </p:cNvPr>
          <p:cNvSpPr>
            <a:spLocks noGrp="1"/>
          </p:cNvSpPr>
          <p:nvPr>
            <p:ph type="title"/>
          </p:nvPr>
        </p:nvSpPr>
        <p:spPr/>
        <p:txBody>
          <a:bodyPr/>
          <a:lstStyle/>
          <a:p>
            <a:r>
              <a:rPr kumimoji="1" lang="en-US" altLang="zh-CN"/>
              <a:t>Outline</a:t>
            </a:r>
            <a:endParaRPr kumimoji="1" lang="zh-CN" altLang="en-US"/>
          </a:p>
        </p:txBody>
      </p:sp>
      <p:sp>
        <p:nvSpPr>
          <p:cNvPr id="3" name="文本框 2">
            <a:extLst>
              <a:ext uri="{FF2B5EF4-FFF2-40B4-BE49-F238E27FC236}">
                <a16:creationId xmlns:a16="http://schemas.microsoft.com/office/drawing/2014/main" id="{17F12DB0-BF05-6045-88D3-54CFDF07BAE5}"/>
              </a:ext>
            </a:extLst>
          </p:cNvPr>
          <p:cNvSpPr txBox="1"/>
          <p:nvPr/>
        </p:nvSpPr>
        <p:spPr>
          <a:xfrm>
            <a:off x="835796" y="2028826"/>
            <a:ext cx="4864024" cy="2554545"/>
          </a:xfrm>
          <a:prstGeom prst="rect">
            <a:avLst/>
          </a:prstGeom>
          <a:noFill/>
        </p:spPr>
        <p:txBody>
          <a:bodyPr wrap="none" rtlCol="0">
            <a:spAutoFit/>
          </a:bodyPr>
          <a:lstStyle/>
          <a:p>
            <a:pPr marL="457200" indent="-457200">
              <a:buFont typeface="Arial" panose="020B0604020202020204" pitchFamily="34" charset="0"/>
              <a:buChar char="•"/>
            </a:pPr>
            <a:r>
              <a:rPr kumimoji="1" lang="en-US" altLang="zh-CN" sz="3200" dirty="0">
                <a:solidFill>
                  <a:schemeClr val="bg1">
                    <a:lumMod val="75000"/>
                  </a:schemeClr>
                </a:solidFill>
              </a:rPr>
              <a:t>Git and GitHub</a:t>
            </a:r>
          </a:p>
          <a:p>
            <a:pPr marL="457200" indent="-457200">
              <a:buFont typeface="Arial" panose="020B0604020202020204" pitchFamily="34" charset="0"/>
              <a:buChar char="•"/>
            </a:pPr>
            <a:r>
              <a:rPr kumimoji="1" lang="en-US" altLang="zh-CN" sz="3200" dirty="0"/>
              <a:t>Basic Knowledge</a:t>
            </a:r>
          </a:p>
          <a:p>
            <a:pPr marL="457200" indent="-457200">
              <a:buFont typeface="Arial" panose="020B0604020202020204" pitchFamily="34" charset="0"/>
              <a:buChar char="•"/>
            </a:pPr>
            <a:r>
              <a:rPr kumimoji="1" lang="en-US" altLang="zh-CN" sz="3200" dirty="0">
                <a:solidFill>
                  <a:schemeClr val="bg1">
                    <a:lumMod val="75000"/>
                  </a:schemeClr>
                </a:solidFill>
              </a:rPr>
              <a:t>﻿Basic Usage</a:t>
            </a:r>
          </a:p>
          <a:p>
            <a:pPr marL="457200" indent="-457200">
              <a:buFont typeface="Arial" panose="020B0604020202020204" pitchFamily="34" charset="0"/>
              <a:buChar char="•"/>
            </a:pPr>
            <a:r>
              <a:rPr kumimoji="1" lang="en-US" altLang="zh-CN" sz="3200" dirty="0">
                <a:solidFill>
                  <a:schemeClr val="bg1">
                    <a:lumMod val="75000"/>
                  </a:schemeClr>
                </a:solidFill>
              </a:rPr>
              <a:t>Branch Management</a:t>
            </a:r>
          </a:p>
          <a:p>
            <a:pPr marL="457200" indent="-457200">
              <a:buFont typeface="Arial" panose="020B0604020202020204" pitchFamily="34" charset="0"/>
              <a:buChar char="•"/>
            </a:pPr>
            <a:r>
              <a:rPr kumimoji="1" lang="en-US" altLang="zh-CN" sz="3200" dirty="0">
                <a:solidFill>
                  <a:schemeClr val="bg1">
                    <a:lumMod val="75000"/>
                  </a:schemeClr>
                </a:solidFill>
              </a:rPr>
              <a:t>Interaction With Remotes</a:t>
            </a:r>
          </a:p>
        </p:txBody>
      </p:sp>
    </p:spTree>
    <p:extLst>
      <p:ext uri="{BB962C8B-B14F-4D97-AF65-F5344CB8AC3E}">
        <p14:creationId xmlns:p14="http://schemas.microsoft.com/office/powerpoint/2010/main" val="170848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F9C60-63F1-E44E-B061-5415F5B24458}"/>
              </a:ext>
            </a:extLst>
          </p:cNvPr>
          <p:cNvSpPr>
            <a:spLocks noGrp="1"/>
          </p:cNvSpPr>
          <p:nvPr>
            <p:ph type="title"/>
          </p:nvPr>
        </p:nvSpPr>
        <p:spPr/>
        <p:txBody>
          <a:bodyPr/>
          <a:lstStyle/>
          <a:p>
            <a:r>
              <a:rPr lang="en-US" altLang="zh-CN" dirty="0"/>
              <a:t>Repositories</a:t>
            </a:r>
            <a:endParaRPr kumimoji="1" lang="zh-CN" altLang="en-US" dirty="0"/>
          </a:p>
        </p:txBody>
      </p:sp>
      <p:grpSp>
        <p:nvGrpSpPr>
          <p:cNvPr id="3" name="组合 2">
            <a:extLst>
              <a:ext uri="{FF2B5EF4-FFF2-40B4-BE49-F238E27FC236}">
                <a16:creationId xmlns:a16="http://schemas.microsoft.com/office/drawing/2014/main" id="{333829AD-5D74-D84C-8EFD-A64EEA1A8FBE}"/>
              </a:ext>
            </a:extLst>
          </p:cNvPr>
          <p:cNvGrpSpPr/>
          <p:nvPr/>
        </p:nvGrpSpPr>
        <p:grpSpPr>
          <a:xfrm>
            <a:off x="957437" y="2838439"/>
            <a:ext cx="3508737" cy="3105405"/>
            <a:chOff x="7413169" y="3254828"/>
            <a:chExt cx="3508737" cy="3105405"/>
          </a:xfrm>
        </p:grpSpPr>
        <p:pic>
          <p:nvPicPr>
            <p:cNvPr id="4" name="图片 3" descr="图形用户界面&#10;&#10;低可信度描述已自动生成">
              <a:extLst>
                <a:ext uri="{FF2B5EF4-FFF2-40B4-BE49-F238E27FC236}">
                  <a16:creationId xmlns:a16="http://schemas.microsoft.com/office/drawing/2014/main" id="{7E182597-2B77-D2B4-A7F3-3B0E04262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3169" y="3338857"/>
              <a:ext cx="1734305" cy="2833001"/>
            </a:xfrm>
            <a:prstGeom prst="rect">
              <a:avLst/>
            </a:prstGeom>
          </p:spPr>
        </p:pic>
        <p:pic>
          <p:nvPicPr>
            <p:cNvPr id="5" name="图片 4" descr="图形用户界面, 应用程序&#10;&#10;中度可信度描述已自动生成">
              <a:extLst>
                <a:ext uri="{FF2B5EF4-FFF2-40B4-BE49-F238E27FC236}">
                  <a16:creationId xmlns:a16="http://schemas.microsoft.com/office/drawing/2014/main" id="{1E523073-7029-83ED-51D9-3D3B2CFF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650" y="3254828"/>
              <a:ext cx="1162256" cy="3105405"/>
            </a:xfrm>
            <a:prstGeom prst="rect">
              <a:avLst/>
            </a:prstGeom>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3A98FF98-FEB8-8B20-DFB6-23DBC6F168D3}"/>
                </a:ext>
              </a:extLst>
            </p:cNvPr>
            <p:cNvSpPr/>
            <p:nvPr/>
          </p:nvSpPr>
          <p:spPr>
            <a:xfrm>
              <a:off x="7413169" y="3410466"/>
              <a:ext cx="1220028" cy="22524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1361546-8B4C-03F5-D437-5F020A5933BC}"/>
                </a:ext>
              </a:extLst>
            </p:cNvPr>
            <p:cNvSpPr/>
            <p:nvPr/>
          </p:nvSpPr>
          <p:spPr>
            <a:xfrm>
              <a:off x="9701877" y="3254828"/>
              <a:ext cx="1220027" cy="3105405"/>
            </a:xfrm>
            <a:prstGeom prst="rect">
              <a:avLst/>
            </a:prstGeom>
            <a:no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77187BEE-6A6A-12AF-5BAA-4312DBE55274}"/>
                </a:ext>
              </a:extLst>
            </p:cNvPr>
            <p:cNvCxnSpPr/>
            <p:nvPr/>
          </p:nvCxnSpPr>
          <p:spPr>
            <a:xfrm flipV="1">
              <a:off x="8633197" y="3254828"/>
              <a:ext cx="1068681" cy="155638"/>
            </a:xfrm>
            <a:prstGeom prst="line">
              <a:avLst/>
            </a:prstGeom>
            <a:ln w="25400">
              <a:solidFill>
                <a:srgbClr val="FF8585"/>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270DB61-1A63-D964-6816-9B7EE8B16C2B}"/>
                </a:ext>
              </a:extLst>
            </p:cNvPr>
            <p:cNvCxnSpPr>
              <a:cxnSpLocks/>
            </p:cNvCxnSpPr>
            <p:nvPr/>
          </p:nvCxnSpPr>
          <p:spPr>
            <a:xfrm>
              <a:off x="8648943" y="3633548"/>
              <a:ext cx="1052935" cy="2697754"/>
            </a:xfrm>
            <a:prstGeom prst="line">
              <a:avLst/>
            </a:prstGeom>
            <a:ln w="25400">
              <a:solidFill>
                <a:srgbClr val="FF8585"/>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F4B65EDB-CB3D-5B6A-FE92-BD65F3FAA340}"/>
              </a:ext>
            </a:extLst>
          </p:cNvPr>
          <p:cNvGrpSpPr/>
          <p:nvPr/>
        </p:nvGrpSpPr>
        <p:grpSpPr>
          <a:xfrm>
            <a:off x="566057" y="1436915"/>
            <a:ext cx="10929257" cy="1240972"/>
            <a:chOff x="566056" y="1629653"/>
            <a:chExt cx="13170480" cy="1240972"/>
          </a:xfrm>
        </p:grpSpPr>
        <p:sp>
          <p:nvSpPr>
            <p:cNvPr id="11" name="矩形: 圆角 10">
              <a:extLst>
                <a:ext uri="{FF2B5EF4-FFF2-40B4-BE49-F238E27FC236}">
                  <a16:creationId xmlns:a16="http://schemas.microsoft.com/office/drawing/2014/main" id="{C0EDE5D8-40B6-99E4-F033-91778E036885}"/>
                </a:ext>
              </a:extLst>
            </p:cNvPr>
            <p:cNvSpPr/>
            <p:nvPr/>
          </p:nvSpPr>
          <p:spPr>
            <a:xfrm>
              <a:off x="566056" y="1629653"/>
              <a:ext cx="13170480" cy="1240972"/>
            </a:xfrm>
            <a:prstGeom prst="roundRect">
              <a:avLst/>
            </a:prstGeom>
            <a:solidFill>
              <a:schemeClr val="bg1"/>
            </a:solidFill>
            <a:ln w="25400">
              <a:solidFill>
                <a:srgbClr val="8D000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457B790-D2B3-7EAB-42C8-7FDE6EC856CC}"/>
                </a:ext>
              </a:extLst>
            </p:cNvPr>
            <p:cNvSpPr txBox="1"/>
            <p:nvPr/>
          </p:nvSpPr>
          <p:spPr>
            <a:xfrm>
              <a:off x="566056" y="1790205"/>
              <a:ext cx="12985423" cy="830997"/>
            </a:xfrm>
            <a:prstGeom prst="rect">
              <a:avLst/>
            </a:prstGeom>
            <a:noFill/>
          </p:spPr>
          <p:txBody>
            <a:bodyPr wrap="square" rtlCol="0">
              <a:spAutoFit/>
            </a:bodyPr>
            <a:lstStyle/>
            <a:p>
              <a:pPr algn="just"/>
              <a:r>
                <a:rPr lang="en-US" altLang="zh-CN" sz="2400" b="1" dirty="0">
                  <a:solidFill>
                    <a:srgbClr val="8D0005"/>
                  </a:solidFill>
                  <a:latin typeface="+mj-lt"/>
                </a:rPr>
                <a:t>Definition</a:t>
              </a:r>
              <a:r>
                <a:rPr lang="en-US" altLang="zh-CN" sz="2400" b="1" baseline="30000" dirty="0">
                  <a:solidFill>
                    <a:srgbClr val="8D0005"/>
                  </a:solidFill>
                  <a:latin typeface="+mj-lt"/>
                </a:rPr>
                <a:t>[1]</a:t>
              </a:r>
              <a:r>
                <a:rPr lang="en-US" altLang="zh-CN" sz="2400" dirty="0">
                  <a:latin typeface="+mj-lt"/>
                </a:rPr>
                <a:t>:</a:t>
              </a:r>
              <a:r>
                <a:rPr lang="zh-CN" altLang="en-US" sz="2400" dirty="0">
                  <a:latin typeface="+mj-lt"/>
                </a:rPr>
                <a:t> </a:t>
              </a:r>
              <a:r>
                <a:rPr lang="en-US" altLang="zh-CN" sz="2400" dirty="0">
                  <a:latin typeface="+mj-lt"/>
                </a:rPr>
                <a:t>A Git </a:t>
              </a:r>
              <a:r>
                <a:rPr lang="en-US" altLang="zh-CN" sz="2400" i="1" dirty="0">
                  <a:latin typeface="+mj-lt"/>
                </a:rPr>
                <a:t>repository</a:t>
              </a:r>
              <a:r>
                <a:rPr lang="en-US" altLang="zh-CN" sz="2400" dirty="0">
                  <a:latin typeface="+mj-lt"/>
                </a:rPr>
                <a:t> is simply a </a:t>
              </a:r>
              <a:r>
                <a:rPr lang="en-US" altLang="zh-CN" sz="2400" b="1" u="sng" dirty="0">
                  <a:solidFill>
                    <a:srgbClr val="8D0005"/>
                  </a:solidFill>
                  <a:latin typeface="+mj-lt"/>
                </a:rPr>
                <a:t>database</a:t>
              </a:r>
              <a:r>
                <a:rPr lang="en-US" altLang="zh-CN" sz="2400" dirty="0">
                  <a:latin typeface="+mj-lt"/>
                </a:rPr>
                <a:t> containing all the information needed to retain and manage the revisions and history of a project.</a:t>
              </a:r>
              <a:endParaRPr lang="zh-CN" altLang="en-US" sz="2400" dirty="0">
                <a:latin typeface="+mj-lt"/>
              </a:endParaRPr>
            </a:p>
          </p:txBody>
        </p:sp>
      </p:grpSp>
      <p:grpSp>
        <p:nvGrpSpPr>
          <p:cNvPr id="31" name="组合 30">
            <a:extLst>
              <a:ext uri="{FF2B5EF4-FFF2-40B4-BE49-F238E27FC236}">
                <a16:creationId xmlns:a16="http://schemas.microsoft.com/office/drawing/2014/main" id="{5CABBA1D-E8FB-6EB1-BA09-5D8E0B54C85A}"/>
              </a:ext>
            </a:extLst>
          </p:cNvPr>
          <p:cNvGrpSpPr/>
          <p:nvPr/>
        </p:nvGrpSpPr>
        <p:grpSpPr>
          <a:xfrm>
            <a:off x="6096001" y="2964756"/>
            <a:ext cx="5245748" cy="3105405"/>
            <a:chOff x="6096001" y="2964756"/>
            <a:chExt cx="5245748" cy="3105405"/>
          </a:xfrm>
        </p:grpSpPr>
        <p:sp>
          <p:nvSpPr>
            <p:cNvPr id="14" name="矩形: 圆角 13">
              <a:extLst>
                <a:ext uri="{FF2B5EF4-FFF2-40B4-BE49-F238E27FC236}">
                  <a16:creationId xmlns:a16="http://schemas.microsoft.com/office/drawing/2014/main" id="{1B2ED50D-081B-A4A7-D6CE-5938373886CC}"/>
                </a:ext>
              </a:extLst>
            </p:cNvPr>
            <p:cNvSpPr/>
            <p:nvPr/>
          </p:nvSpPr>
          <p:spPr>
            <a:xfrm>
              <a:off x="6096001" y="2964756"/>
              <a:ext cx="5245748" cy="3105405"/>
            </a:xfrm>
            <a:prstGeom prst="roundRect">
              <a:avLst>
                <a:gd name="adj" fmla="val 4575"/>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E7A8DC5-3C46-C620-FCE2-2580C72A6114}"/>
                </a:ext>
              </a:extLst>
            </p:cNvPr>
            <p:cNvSpPr/>
            <p:nvPr/>
          </p:nvSpPr>
          <p:spPr>
            <a:xfrm>
              <a:off x="9084389" y="3589212"/>
              <a:ext cx="1828800" cy="2166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FF0A338-595F-76A4-991E-1DA0102342F4}"/>
                </a:ext>
              </a:extLst>
            </p:cNvPr>
            <p:cNvSpPr txBox="1"/>
            <p:nvPr/>
          </p:nvSpPr>
          <p:spPr>
            <a:xfrm>
              <a:off x="9370009" y="3117677"/>
              <a:ext cx="1257560" cy="369332"/>
            </a:xfrm>
            <a:prstGeom prst="rect">
              <a:avLst/>
            </a:prstGeom>
            <a:noFill/>
          </p:spPr>
          <p:txBody>
            <a:bodyPr wrap="square" rtlCol="0">
              <a:spAutoFit/>
            </a:bodyPr>
            <a:lstStyle/>
            <a:p>
              <a:r>
                <a:rPr lang="en-US" altLang="zh-CN" dirty="0"/>
                <a:t>Repository</a:t>
              </a:r>
              <a:endParaRPr lang="zh-CN" altLang="en-US" dirty="0"/>
            </a:p>
          </p:txBody>
        </p:sp>
        <p:sp>
          <p:nvSpPr>
            <p:cNvPr id="17" name="文本框 16">
              <a:extLst>
                <a:ext uri="{FF2B5EF4-FFF2-40B4-BE49-F238E27FC236}">
                  <a16:creationId xmlns:a16="http://schemas.microsoft.com/office/drawing/2014/main" id="{515DF6D0-7120-41DD-2F77-D3A506E1E498}"/>
                </a:ext>
              </a:extLst>
            </p:cNvPr>
            <p:cNvSpPr txBox="1"/>
            <p:nvPr/>
          </p:nvSpPr>
          <p:spPr>
            <a:xfrm>
              <a:off x="6322008" y="3117677"/>
              <a:ext cx="2059991" cy="369332"/>
            </a:xfrm>
            <a:prstGeom prst="rect">
              <a:avLst/>
            </a:prstGeom>
            <a:noFill/>
          </p:spPr>
          <p:txBody>
            <a:bodyPr wrap="square" rtlCol="0">
              <a:spAutoFit/>
            </a:bodyPr>
            <a:lstStyle/>
            <a:p>
              <a:r>
                <a:rPr lang="en-US" altLang="zh-CN" dirty="0"/>
                <a:t>Working Directory</a:t>
              </a:r>
              <a:endParaRPr lang="zh-CN" altLang="en-US" dirty="0"/>
            </a:p>
          </p:txBody>
        </p:sp>
        <p:sp>
          <p:nvSpPr>
            <p:cNvPr id="18" name="矩形: 圆角 17">
              <a:extLst>
                <a:ext uri="{FF2B5EF4-FFF2-40B4-BE49-F238E27FC236}">
                  <a16:creationId xmlns:a16="http://schemas.microsoft.com/office/drawing/2014/main" id="{C22B09A5-241E-94D9-2C17-F04A2A46E0DF}"/>
                </a:ext>
              </a:extLst>
            </p:cNvPr>
            <p:cNvSpPr/>
            <p:nvPr/>
          </p:nvSpPr>
          <p:spPr>
            <a:xfrm>
              <a:off x="6618215" y="3581603"/>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1</a:t>
              </a:r>
              <a:endParaRPr lang="zh-CN" altLang="en-US" sz="1400" dirty="0"/>
            </a:p>
          </p:txBody>
        </p:sp>
        <p:sp>
          <p:nvSpPr>
            <p:cNvPr id="19" name="矩形: 圆角 18">
              <a:extLst>
                <a:ext uri="{FF2B5EF4-FFF2-40B4-BE49-F238E27FC236}">
                  <a16:creationId xmlns:a16="http://schemas.microsoft.com/office/drawing/2014/main" id="{1EA01DF7-6A40-FF5A-4ADD-B76FAAB3E2F5}"/>
                </a:ext>
              </a:extLst>
            </p:cNvPr>
            <p:cNvSpPr/>
            <p:nvPr/>
          </p:nvSpPr>
          <p:spPr>
            <a:xfrm>
              <a:off x="9269408" y="3790156"/>
              <a:ext cx="1458762" cy="405445"/>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Version 1</a:t>
              </a:r>
              <a:endParaRPr lang="zh-CN" altLang="en-US" dirty="0"/>
            </a:p>
          </p:txBody>
        </p:sp>
        <p:sp>
          <p:nvSpPr>
            <p:cNvPr id="20" name="矩形: 圆角 19">
              <a:extLst>
                <a:ext uri="{FF2B5EF4-FFF2-40B4-BE49-F238E27FC236}">
                  <a16:creationId xmlns:a16="http://schemas.microsoft.com/office/drawing/2014/main" id="{0C9C67DB-AEC4-AFE4-DD6E-CCB2A92F7E8A}"/>
                </a:ext>
              </a:extLst>
            </p:cNvPr>
            <p:cNvSpPr/>
            <p:nvPr/>
          </p:nvSpPr>
          <p:spPr>
            <a:xfrm>
              <a:off x="9269408" y="4420573"/>
              <a:ext cx="1458762" cy="405445"/>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Version 2</a:t>
              </a:r>
              <a:endParaRPr lang="zh-CN" altLang="en-US" dirty="0"/>
            </a:p>
          </p:txBody>
        </p:sp>
        <p:sp>
          <p:nvSpPr>
            <p:cNvPr id="21" name="矩形: 圆角 20">
              <a:extLst>
                <a:ext uri="{FF2B5EF4-FFF2-40B4-BE49-F238E27FC236}">
                  <a16:creationId xmlns:a16="http://schemas.microsoft.com/office/drawing/2014/main" id="{9B8102CE-EF4A-F10A-AC9A-8A54DC707608}"/>
                </a:ext>
              </a:extLst>
            </p:cNvPr>
            <p:cNvSpPr/>
            <p:nvPr/>
          </p:nvSpPr>
          <p:spPr>
            <a:xfrm>
              <a:off x="9269408" y="5050991"/>
              <a:ext cx="1458762" cy="405445"/>
            </a:xfrm>
            <a:prstGeom prst="roundRect">
              <a:avLst>
                <a:gd name="adj" fmla="val 30302"/>
              </a:avLst>
            </a:prstGeom>
            <a:solidFill>
              <a:srgbClr val="8D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Version 3</a:t>
              </a:r>
              <a:endParaRPr lang="zh-CN" altLang="en-US" dirty="0"/>
            </a:p>
          </p:txBody>
        </p:sp>
        <p:sp>
          <p:nvSpPr>
            <p:cNvPr id="22" name="矩形: 圆角 21">
              <a:extLst>
                <a:ext uri="{FF2B5EF4-FFF2-40B4-BE49-F238E27FC236}">
                  <a16:creationId xmlns:a16="http://schemas.microsoft.com/office/drawing/2014/main" id="{1E7C81C2-E8CB-562A-FEF5-4F7209FCF1A0}"/>
                </a:ext>
              </a:extLst>
            </p:cNvPr>
            <p:cNvSpPr/>
            <p:nvPr/>
          </p:nvSpPr>
          <p:spPr>
            <a:xfrm>
              <a:off x="6618215" y="4015090"/>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3</a:t>
              </a:r>
              <a:endParaRPr lang="zh-CN" altLang="en-US" sz="1400" dirty="0"/>
            </a:p>
          </p:txBody>
        </p:sp>
        <p:sp>
          <p:nvSpPr>
            <p:cNvPr id="23" name="矩形: 圆角 22">
              <a:extLst>
                <a:ext uri="{FF2B5EF4-FFF2-40B4-BE49-F238E27FC236}">
                  <a16:creationId xmlns:a16="http://schemas.microsoft.com/office/drawing/2014/main" id="{F195469A-E6A3-AA93-8C3A-77499B69B761}"/>
                </a:ext>
              </a:extLst>
            </p:cNvPr>
            <p:cNvSpPr/>
            <p:nvPr/>
          </p:nvSpPr>
          <p:spPr>
            <a:xfrm>
              <a:off x="7321122" y="3790409"/>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2</a:t>
              </a:r>
              <a:endParaRPr lang="zh-CN" altLang="en-US" sz="1400" dirty="0"/>
            </a:p>
          </p:txBody>
        </p:sp>
        <p:sp>
          <p:nvSpPr>
            <p:cNvPr id="24" name="矩形: 圆角 23">
              <a:extLst>
                <a:ext uri="{FF2B5EF4-FFF2-40B4-BE49-F238E27FC236}">
                  <a16:creationId xmlns:a16="http://schemas.microsoft.com/office/drawing/2014/main" id="{37B205E7-0913-F31A-46CB-28B70261C750}"/>
                </a:ext>
              </a:extLst>
            </p:cNvPr>
            <p:cNvSpPr/>
            <p:nvPr/>
          </p:nvSpPr>
          <p:spPr>
            <a:xfrm>
              <a:off x="6618215" y="4667105"/>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1</a:t>
              </a:r>
              <a:endParaRPr lang="zh-CN" altLang="en-US" sz="1400" dirty="0"/>
            </a:p>
          </p:txBody>
        </p:sp>
        <p:sp>
          <p:nvSpPr>
            <p:cNvPr id="25" name="矩形: 圆角 24">
              <a:extLst>
                <a:ext uri="{FF2B5EF4-FFF2-40B4-BE49-F238E27FC236}">
                  <a16:creationId xmlns:a16="http://schemas.microsoft.com/office/drawing/2014/main" id="{9586320F-3342-8B25-7D20-B5F04F7F8BF5}"/>
                </a:ext>
              </a:extLst>
            </p:cNvPr>
            <p:cNvSpPr/>
            <p:nvPr/>
          </p:nvSpPr>
          <p:spPr>
            <a:xfrm>
              <a:off x="6618215" y="5100592"/>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3</a:t>
              </a:r>
              <a:endParaRPr lang="zh-CN" altLang="en-US" sz="1400" dirty="0"/>
            </a:p>
          </p:txBody>
        </p:sp>
        <p:sp>
          <p:nvSpPr>
            <p:cNvPr id="26" name="矩形: 圆角 25">
              <a:extLst>
                <a:ext uri="{FF2B5EF4-FFF2-40B4-BE49-F238E27FC236}">
                  <a16:creationId xmlns:a16="http://schemas.microsoft.com/office/drawing/2014/main" id="{3F30C3D0-65D4-2D4F-453A-0DD4000D025B}"/>
                </a:ext>
              </a:extLst>
            </p:cNvPr>
            <p:cNvSpPr/>
            <p:nvPr/>
          </p:nvSpPr>
          <p:spPr>
            <a:xfrm>
              <a:off x="7321122" y="4875911"/>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2</a:t>
              </a:r>
              <a:endParaRPr lang="zh-CN" altLang="en-US" sz="1400" dirty="0"/>
            </a:p>
          </p:txBody>
        </p:sp>
        <p:sp>
          <p:nvSpPr>
            <p:cNvPr id="27" name="矩形: 圆角 26">
              <a:extLst>
                <a:ext uri="{FF2B5EF4-FFF2-40B4-BE49-F238E27FC236}">
                  <a16:creationId xmlns:a16="http://schemas.microsoft.com/office/drawing/2014/main" id="{0CF28E70-21DE-BEA5-16FF-08DD31A2FA51}"/>
                </a:ext>
              </a:extLst>
            </p:cNvPr>
            <p:cNvSpPr/>
            <p:nvPr/>
          </p:nvSpPr>
          <p:spPr>
            <a:xfrm>
              <a:off x="6618215" y="5539285"/>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5</a:t>
              </a:r>
              <a:endParaRPr lang="zh-CN" altLang="en-US" sz="1400" dirty="0"/>
            </a:p>
          </p:txBody>
        </p:sp>
        <p:sp>
          <p:nvSpPr>
            <p:cNvPr id="28" name="矩形: 圆角 27">
              <a:extLst>
                <a:ext uri="{FF2B5EF4-FFF2-40B4-BE49-F238E27FC236}">
                  <a16:creationId xmlns:a16="http://schemas.microsoft.com/office/drawing/2014/main" id="{129668B0-2B3A-98AF-6861-9BCDA848C6DC}"/>
                </a:ext>
              </a:extLst>
            </p:cNvPr>
            <p:cNvSpPr/>
            <p:nvPr/>
          </p:nvSpPr>
          <p:spPr>
            <a:xfrm>
              <a:off x="7321122" y="5334836"/>
              <a:ext cx="870857" cy="369332"/>
            </a:xfrm>
            <a:prstGeom prst="roundRect">
              <a:avLst>
                <a:gd name="adj" fmla="val 30302"/>
              </a:avLst>
            </a:prstGeom>
            <a:solidFill>
              <a:srgbClr val="BA000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File 4</a:t>
              </a:r>
              <a:endParaRPr lang="zh-CN" altLang="en-US" sz="1400" dirty="0"/>
            </a:p>
          </p:txBody>
        </p:sp>
        <p:sp>
          <p:nvSpPr>
            <p:cNvPr id="29" name="箭头: 下 28">
              <a:extLst>
                <a:ext uri="{FF2B5EF4-FFF2-40B4-BE49-F238E27FC236}">
                  <a16:creationId xmlns:a16="http://schemas.microsoft.com/office/drawing/2014/main" id="{952144F0-D33C-2271-FADD-34565160CEA8}"/>
                </a:ext>
              </a:extLst>
            </p:cNvPr>
            <p:cNvSpPr/>
            <p:nvPr/>
          </p:nvSpPr>
          <p:spPr>
            <a:xfrm rot="16200000">
              <a:off x="8599055" y="3508193"/>
              <a:ext cx="304800" cy="988298"/>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7F95EE28-0776-33DB-449F-BAA322BCC91E}"/>
                </a:ext>
              </a:extLst>
            </p:cNvPr>
            <p:cNvSpPr/>
            <p:nvPr/>
          </p:nvSpPr>
          <p:spPr>
            <a:xfrm rot="16200000">
              <a:off x="8599055" y="4761528"/>
              <a:ext cx="304800" cy="988298"/>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9093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52B1-D46A-1904-CC7E-78596DCD0873}"/>
              </a:ext>
            </a:extLst>
          </p:cNvPr>
          <p:cNvSpPr>
            <a:spLocks noGrp="1"/>
          </p:cNvSpPr>
          <p:nvPr>
            <p:ph type="title"/>
          </p:nvPr>
        </p:nvSpPr>
        <p:spPr/>
        <p:txBody>
          <a:bodyPr/>
          <a:lstStyle/>
          <a:p>
            <a:r>
              <a:rPr lang="en-US" altLang="zh-CN" dirty="0"/>
              <a:t>Commits</a:t>
            </a:r>
            <a:endParaRPr lang="zh-CN" altLang="en-US" dirty="0"/>
          </a:p>
        </p:txBody>
      </p:sp>
      <p:grpSp>
        <p:nvGrpSpPr>
          <p:cNvPr id="14" name="组合 13">
            <a:extLst>
              <a:ext uri="{FF2B5EF4-FFF2-40B4-BE49-F238E27FC236}">
                <a16:creationId xmlns:a16="http://schemas.microsoft.com/office/drawing/2014/main" id="{073979F5-BBC1-7FEA-B7A9-58B9BE268635}"/>
              </a:ext>
            </a:extLst>
          </p:cNvPr>
          <p:cNvGrpSpPr/>
          <p:nvPr/>
        </p:nvGrpSpPr>
        <p:grpSpPr>
          <a:xfrm>
            <a:off x="705395" y="2008948"/>
            <a:ext cx="10426885" cy="4403255"/>
            <a:chOff x="1111827" y="1260698"/>
            <a:chExt cx="10386212" cy="4661649"/>
          </a:xfrm>
        </p:grpSpPr>
        <p:grpSp>
          <p:nvGrpSpPr>
            <p:cNvPr id="144" name="组合 143">
              <a:extLst>
                <a:ext uri="{FF2B5EF4-FFF2-40B4-BE49-F238E27FC236}">
                  <a16:creationId xmlns:a16="http://schemas.microsoft.com/office/drawing/2014/main" id="{3A72919E-2978-7553-ECD3-B826D9C219C3}"/>
                </a:ext>
              </a:extLst>
            </p:cNvPr>
            <p:cNvGrpSpPr/>
            <p:nvPr/>
          </p:nvGrpSpPr>
          <p:grpSpPr>
            <a:xfrm>
              <a:off x="1111827" y="1260698"/>
              <a:ext cx="2150918" cy="4661649"/>
              <a:chOff x="1111827" y="1260698"/>
              <a:chExt cx="2150918" cy="4661649"/>
            </a:xfrm>
          </p:grpSpPr>
          <p:sp>
            <p:nvSpPr>
              <p:cNvPr id="4" name="矩形: 圆角 3">
                <a:extLst>
                  <a:ext uri="{FF2B5EF4-FFF2-40B4-BE49-F238E27FC236}">
                    <a16:creationId xmlns:a16="http://schemas.microsoft.com/office/drawing/2014/main" id="{D801A0AA-00D1-CD29-6259-51DA91AA6B9D}"/>
                  </a:ext>
                </a:extLst>
              </p:cNvPr>
              <p:cNvSpPr/>
              <p:nvPr/>
            </p:nvSpPr>
            <p:spPr>
              <a:xfrm>
                <a:off x="1111827" y="3501736"/>
                <a:ext cx="2150918" cy="2420611"/>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A101E82-B5BB-A105-EAF9-90153CC61C0C}"/>
                  </a:ext>
                </a:extLst>
              </p:cNvPr>
              <p:cNvSpPr/>
              <p:nvPr/>
            </p:nvSpPr>
            <p:spPr>
              <a:xfrm>
                <a:off x="1111827" y="2583375"/>
                <a:ext cx="2150918" cy="759735"/>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9297F17D-393F-963F-894D-71EE9657DF94}"/>
                  </a:ext>
                </a:extLst>
              </p:cNvPr>
              <p:cNvSpPr/>
              <p:nvPr/>
            </p:nvSpPr>
            <p:spPr>
              <a:xfrm>
                <a:off x="1111827" y="1260698"/>
                <a:ext cx="2150918" cy="1164051"/>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5F84111-FD58-A010-0609-697E2A5A10B4}"/>
                  </a:ext>
                </a:extLst>
              </p:cNvPr>
              <p:cNvSpPr txBox="1"/>
              <p:nvPr/>
            </p:nvSpPr>
            <p:spPr>
              <a:xfrm>
                <a:off x="1111827" y="2612399"/>
                <a:ext cx="706582" cy="261610"/>
              </a:xfrm>
              <a:prstGeom prst="rect">
                <a:avLst/>
              </a:prstGeom>
              <a:noFill/>
            </p:spPr>
            <p:txBody>
              <a:bodyPr wrap="square" rtlCol="0">
                <a:spAutoFit/>
              </a:bodyPr>
              <a:lstStyle/>
              <a:p>
                <a:r>
                  <a:rPr lang="en-US" altLang="zh-CN" sz="1100" dirty="0"/>
                  <a:t>Index</a:t>
                </a:r>
                <a:endParaRPr lang="zh-CN" altLang="en-US" sz="1100" dirty="0"/>
              </a:p>
            </p:txBody>
          </p:sp>
          <p:sp>
            <p:nvSpPr>
              <p:cNvPr id="8" name="文本框 7">
                <a:extLst>
                  <a:ext uri="{FF2B5EF4-FFF2-40B4-BE49-F238E27FC236}">
                    <a16:creationId xmlns:a16="http://schemas.microsoft.com/office/drawing/2014/main" id="{4EB35A02-B54B-72E3-08E0-E8216B0D681E}"/>
                  </a:ext>
                </a:extLst>
              </p:cNvPr>
              <p:cNvSpPr txBox="1"/>
              <p:nvPr/>
            </p:nvSpPr>
            <p:spPr>
              <a:xfrm>
                <a:off x="1111827" y="3539087"/>
                <a:ext cx="1122218" cy="261610"/>
              </a:xfrm>
              <a:prstGeom prst="rect">
                <a:avLst/>
              </a:prstGeom>
              <a:noFill/>
            </p:spPr>
            <p:txBody>
              <a:bodyPr wrap="square" rtlCol="0">
                <a:spAutoFit/>
              </a:bodyPr>
              <a:lstStyle/>
              <a:p>
                <a:r>
                  <a:rPr lang="en-US" altLang="zh-CN" sz="1100" dirty="0"/>
                  <a:t>Object Store</a:t>
                </a:r>
                <a:endParaRPr lang="zh-CN" altLang="en-US" sz="1100" dirty="0"/>
              </a:p>
            </p:txBody>
          </p:sp>
          <p:sp>
            <p:nvSpPr>
              <p:cNvPr id="9" name="文本框 8">
                <a:extLst>
                  <a:ext uri="{FF2B5EF4-FFF2-40B4-BE49-F238E27FC236}">
                    <a16:creationId xmlns:a16="http://schemas.microsoft.com/office/drawing/2014/main" id="{947FF2AE-497F-C064-4A48-38BDF451135D}"/>
                  </a:ext>
                </a:extLst>
              </p:cNvPr>
              <p:cNvSpPr txBox="1"/>
              <p:nvPr/>
            </p:nvSpPr>
            <p:spPr>
              <a:xfrm>
                <a:off x="1111827" y="1277220"/>
                <a:ext cx="1506682" cy="261610"/>
              </a:xfrm>
              <a:prstGeom prst="rect">
                <a:avLst/>
              </a:prstGeom>
              <a:noFill/>
            </p:spPr>
            <p:txBody>
              <a:bodyPr wrap="square" rtlCol="0">
                <a:spAutoFit/>
              </a:bodyPr>
              <a:lstStyle/>
              <a:p>
                <a:r>
                  <a:rPr lang="en-US" altLang="zh-CN" sz="1100" dirty="0"/>
                  <a:t>Working directory</a:t>
                </a:r>
                <a:endParaRPr lang="zh-CN" altLang="en-US" sz="1100" dirty="0"/>
              </a:p>
            </p:txBody>
          </p:sp>
          <p:sp>
            <p:nvSpPr>
              <p:cNvPr id="10" name="等腰三角形 9">
                <a:extLst>
                  <a:ext uri="{FF2B5EF4-FFF2-40B4-BE49-F238E27FC236}">
                    <a16:creationId xmlns:a16="http://schemas.microsoft.com/office/drawing/2014/main" id="{3698293E-E058-48DA-1EC2-038DB0DA2163}"/>
                  </a:ext>
                </a:extLst>
              </p:cNvPr>
              <p:cNvSpPr/>
              <p:nvPr/>
            </p:nvSpPr>
            <p:spPr>
              <a:xfrm>
                <a:off x="1558637" y="2774373"/>
                <a:ext cx="1324840" cy="420325"/>
              </a:xfrm>
              <a:prstGeom prst="triangl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B7CF01E-92A5-FD7B-68BA-76C0D6F3DF7C}"/>
                  </a:ext>
                </a:extLst>
              </p:cNvPr>
              <p:cNvSpPr/>
              <p:nvPr/>
            </p:nvSpPr>
            <p:spPr>
              <a:xfrm>
                <a:off x="1633538" y="1957388"/>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foo</a:t>
                </a:r>
                <a:endParaRPr lang="zh-CN" altLang="en-US" sz="1100" dirty="0"/>
              </a:p>
            </p:txBody>
          </p:sp>
          <p:sp>
            <p:nvSpPr>
              <p:cNvPr id="12" name="矩形 11">
                <a:extLst>
                  <a:ext uri="{FF2B5EF4-FFF2-40B4-BE49-F238E27FC236}">
                    <a16:creationId xmlns:a16="http://schemas.microsoft.com/office/drawing/2014/main" id="{1FBB8C09-8AA0-5B4D-467A-4E3CEC25D76E}"/>
                  </a:ext>
                </a:extLst>
              </p:cNvPr>
              <p:cNvSpPr/>
              <p:nvPr/>
            </p:nvSpPr>
            <p:spPr>
              <a:xfrm>
                <a:off x="2262403" y="1957388"/>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bar</a:t>
                </a:r>
                <a:endParaRPr lang="zh-CN" altLang="en-US" sz="1100" dirty="0"/>
              </a:p>
            </p:txBody>
          </p:sp>
          <p:sp>
            <p:nvSpPr>
              <p:cNvPr id="13" name="文本框 12">
                <a:extLst>
                  <a:ext uri="{FF2B5EF4-FFF2-40B4-BE49-F238E27FC236}">
                    <a16:creationId xmlns:a16="http://schemas.microsoft.com/office/drawing/2014/main" id="{F3ACF58F-5FCC-5158-6570-5AC1EC717B72}"/>
                  </a:ext>
                </a:extLst>
              </p:cNvPr>
              <p:cNvSpPr txBox="1"/>
              <p:nvPr/>
            </p:nvSpPr>
            <p:spPr>
              <a:xfrm>
                <a:off x="1865168" y="1508217"/>
                <a:ext cx="576478" cy="253916"/>
              </a:xfrm>
              <a:prstGeom prst="rect">
                <a:avLst/>
              </a:prstGeom>
              <a:noFill/>
            </p:spPr>
            <p:txBody>
              <a:bodyPr wrap="square" rtlCol="0">
                <a:spAutoFit/>
              </a:bodyPr>
              <a:lstStyle/>
              <a:p>
                <a:r>
                  <a:rPr lang="en-US" altLang="zh-CN" sz="1050" dirty="0"/>
                  <a:t>project</a:t>
                </a:r>
                <a:endParaRPr lang="zh-CN" altLang="en-US" sz="1050" dirty="0"/>
              </a:p>
            </p:txBody>
          </p:sp>
          <p:sp>
            <p:nvSpPr>
              <p:cNvPr id="15" name="文本框 14">
                <a:extLst>
                  <a:ext uri="{FF2B5EF4-FFF2-40B4-BE49-F238E27FC236}">
                    <a16:creationId xmlns:a16="http://schemas.microsoft.com/office/drawing/2014/main" id="{A76FC712-5BB7-9715-4118-3A2FF2E47C36}"/>
                  </a:ext>
                </a:extLst>
              </p:cNvPr>
              <p:cNvSpPr txBox="1"/>
              <p:nvPr/>
            </p:nvSpPr>
            <p:spPr>
              <a:xfrm>
                <a:off x="2618509" y="1841115"/>
                <a:ext cx="433388" cy="253916"/>
              </a:xfrm>
              <a:prstGeom prst="rect">
                <a:avLst/>
              </a:prstGeom>
              <a:noFill/>
            </p:spPr>
            <p:txBody>
              <a:bodyPr wrap="square" rtlCol="0">
                <a:spAutoFit/>
              </a:bodyPr>
              <a:lstStyle/>
              <a:p>
                <a:r>
                  <a:rPr lang="en-US" altLang="zh-CN" sz="1050" dirty="0"/>
                  <a:t>file2</a:t>
                </a:r>
                <a:endParaRPr lang="zh-CN" altLang="en-US" sz="1050" dirty="0"/>
              </a:p>
            </p:txBody>
          </p:sp>
          <p:sp>
            <p:nvSpPr>
              <p:cNvPr id="16" name="文本框 15">
                <a:extLst>
                  <a:ext uri="{FF2B5EF4-FFF2-40B4-BE49-F238E27FC236}">
                    <a16:creationId xmlns:a16="http://schemas.microsoft.com/office/drawing/2014/main" id="{B2DDF467-5BF4-CE49-F57C-CCCB1E1CE710}"/>
                  </a:ext>
                </a:extLst>
              </p:cNvPr>
              <p:cNvSpPr txBox="1"/>
              <p:nvPr/>
            </p:nvSpPr>
            <p:spPr>
              <a:xfrm>
                <a:off x="1215519" y="1841115"/>
                <a:ext cx="433388" cy="253916"/>
              </a:xfrm>
              <a:prstGeom prst="rect">
                <a:avLst/>
              </a:prstGeom>
              <a:noFill/>
            </p:spPr>
            <p:txBody>
              <a:bodyPr wrap="square" rtlCol="0">
                <a:spAutoFit/>
              </a:bodyPr>
              <a:lstStyle/>
              <a:p>
                <a:r>
                  <a:rPr lang="en-US" altLang="zh-CN" sz="1050" dirty="0"/>
                  <a:t>file1</a:t>
                </a:r>
                <a:endParaRPr lang="zh-CN" altLang="en-US" sz="1050" dirty="0"/>
              </a:p>
            </p:txBody>
          </p:sp>
          <p:cxnSp>
            <p:nvCxnSpPr>
              <p:cNvPr id="18" name="直接箭头连接符 17">
                <a:extLst>
                  <a:ext uri="{FF2B5EF4-FFF2-40B4-BE49-F238E27FC236}">
                    <a16:creationId xmlns:a16="http://schemas.microsoft.com/office/drawing/2014/main" id="{0FE0A3A7-34BF-ADB3-1229-638F984ED85F}"/>
                  </a:ext>
                </a:extLst>
              </p:cNvPr>
              <p:cNvCxnSpPr>
                <a:stCxn id="13" idx="2"/>
                <a:endCxn id="11" idx="0"/>
              </p:cNvCxnSpPr>
              <p:nvPr/>
            </p:nvCxnSpPr>
            <p:spPr>
              <a:xfrm flipH="1">
                <a:off x="1819276" y="1762133"/>
                <a:ext cx="334131" cy="1952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94D9D9E-2473-275E-B574-7B5486C97A9C}"/>
                  </a:ext>
                </a:extLst>
              </p:cNvPr>
              <p:cNvCxnSpPr>
                <a:cxnSpLocks/>
                <a:stCxn id="13" idx="2"/>
                <a:endCxn id="12" idx="0"/>
              </p:cNvCxnSpPr>
              <p:nvPr/>
            </p:nvCxnSpPr>
            <p:spPr>
              <a:xfrm>
                <a:off x="2153407" y="1762133"/>
                <a:ext cx="294734" cy="1952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2C3F07B-9350-66C5-3988-F0A1213E9027}"/>
                  </a:ext>
                </a:extLst>
              </p:cNvPr>
              <p:cNvSpPr txBox="1"/>
              <p:nvPr/>
            </p:nvSpPr>
            <p:spPr>
              <a:xfrm>
                <a:off x="1753898" y="2953684"/>
                <a:ext cx="433388" cy="253916"/>
              </a:xfrm>
              <a:prstGeom prst="rect">
                <a:avLst/>
              </a:prstGeom>
              <a:noFill/>
            </p:spPr>
            <p:txBody>
              <a:bodyPr wrap="square" rtlCol="0">
                <a:spAutoFit/>
              </a:bodyPr>
              <a:lstStyle/>
              <a:p>
                <a:r>
                  <a:rPr lang="en-US" altLang="zh-CN" sz="1050" dirty="0"/>
                  <a:t>file1</a:t>
                </a:r>
                <a:endParaRPr lang="zh-CN" altLang="en-US" sz="1050" dirty="0"/>
              </a:p>
            </p:txBody>
          </p:sp>
          <p:sp>
            <p:nvSpPr>
              <p:cNvPr id="23" name="文本框 22">
                <a:extLst>
                  <a:ext uri="{FF2B5EF4-FFF2-40B4-BE49-F238E27FC236}">
                    <a16:creationId xmlns:a16="http://schemas.microsoft.com/office/drawing/2014/main" id="{23E9997D-735E-E92A-15C4-346ACB920666}"/>
                  </a:ext>
                </a:extLst>
              </p:cNvPr>
              <p:cNvSpPr txBox="1"/>
              <p:nvPr/>
            </p:nvSpPr>
            <p:spPr>
              <a:xfrm>
                <a:off x="2262403" y="2958389"/>
                <a:ext cx="433388" cy="253916"/>
              </a:xfrm>
              <a:prstGeom prst="rect">
                <a:avLst/>
              </a:prstGeom>
              <a:noFill/>
            </p:spPr>
            <p:txBody>
              <a:bodyPr wrap="square" rtlCol="0">
                <a:spAutoFit/>
              </a:bodyPr>
              <a:lstStyle/>
              <a:p>
                <a:r>
                  <a:rPr lang="en-US" altLang="zh-CN" sz="1050" dirty="0"/>
                  <a:t>file2</a:t>
                </a:r>
                <a:endParaRPr lang="zh-CN" altLang="en-US" sz="1050" dirty="0"/>
              </a:p>
            </p:txBody>
          </p:sp>
          <p:sp>
            <p:nvSpPr>
              <p:cNvPr id="27" name="矩形 26">
                <a:extLst>
                  <a:ext uri="{FF2B5EF4-FFF2-40B4-BE49-F238E27FC236}">
                    <a16:creationId xmlns:a16="http://schemas.microsoft.com/office/drawing/2014/main" id="{5918270E-E5B5-8F92-D248-954507BB4ECD}"/>
                  </a:ext>
                </a:extLst>
              </p:cNvPr>
              <p:cNvSpPr/>
              <p:nvPr/>
            </p:nvSpPr>
            <p:spPr>
              <a:xfrm>
                <a:off x="1633538" y="5430999"/>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foo</a:t>
                </a:r>
                <a:endParaRPr lang="zh-CN" altLang="en-US" sz="1100" dirty="0"/>
              </a:p>
            </p:txBody>
          </p:sp>
          <p:sp>
            <p:nvSpPr>
              <p:cNvPr id="28" name="矩形 27">
                <a:extLst>
                  <a:ext uri="{FF2B5EF4-FFF2-40B4-BE49-F238E27FC236}">
                    <a16:creationId xmlns:a16="http://schemas.microsoft.com/office/drawing/2014/main" id="{2C18B44D-47B7-74A1-3CBA-3BF2A1D53DC0}"/>
                  </a:ext>
                </a:extLst>
              </p:cNvPr>
              <p:cNvSpPr/>
              <p:nvPr/>
            </p:nvSpPr>
            <p:spPr>
              <a:xfrm>
                <a:off x="2262403" y="5430999"/>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bar</a:t>
                </a:r>
                <a:endParaRPr lang="zh-CN" altLang="en-US" sz="1100" dirty="0"/>
              </a:p>
            </p:txBody>
          </p:sp>
          <p:sp>
            <p:nvSpPr>
              <p:cNvPr id="29" name="文本框 28">
                <a:extLst>
                  <a:ext uri="{FF2B5EF4-FFF2-40B4-BE49-F238E27FC236}">
                    <a16:creationId xmlns:a16="http://schemas.microsoft.com/office/drawing/2014/main" id="{F3FCF50A-980C-A142-2DC3-34CF7BA25746}"/>
                  </a:ext>
                </a:extLst>
              </p:cNvPr>
              <p:cNvSpPr txBox="1"/>
              <p:nvPr/>
            </p:nvSpPr>
            <p:spPr>
              <a:xfrm>
                <a:off x="1156378" y="5343386"/>
                <a:ext cx="492529" cy="253916"/>
              </a:xfrm>
              <a:prstGeom prst="rect">
                <a:avLst/>
              </a:prstGeom>
              <a:noFill/>
            </p:spPr>
            <p:txBody>
              <a:bodyPr wrap="square" rtlCol="0">
                <a:spAutoFit/>
              </a:bodyPr>
              <a:lstStyle/>
              <a:p>
                <a:r>
                  <a:rPr lang="en-US" altLang="zh-CN" sz="1050" dirty="0"/>
                  <a:t>a23bf</a:t>
                </a:r>
                <a:endParaRPr lang="zh-CN" altLang="en-US" sz="1050" dirty="0"/>
              </a:p>
            </p:txBody>
          </p:sp>
          <p:sp>
            <p:nvSpPr>
              <p:cNvPr id="30" name="文本框 29">
                <a:extLst>
                  <a:ext uri="{FF2B5EF4-FFF2-40B4-BE49-F238E27FC236}">
                    <a16:creationId xmlns:a16="http://schemas.microsoft.com/office/drawing/2014/main" id="{338AAD40-19D1-D0C9-3231-51B9D73E1E55}"/>
                  </a:ext>
                </a:extLst>
              </p:cNvPr>
              <p:cNvSpPr txBox="1"/>
              <p:nvPr/>
            </p:nvSpPr>
            <p:spPr>
              <a:xfrm>
                <a:off x="2633878" y="5343386"/>
                <a:ext cx="558902" cy="253916"/>
              </a:xfrm>
              <a:prstGeom prst="rect">
                <a:avLst/>
              </a:prstGeom>
              <a:noFill/>
            </p:spPr>
            <p:txBody>
              <a:bodyPr wrap="square" rtlCol="0">
                <a:spAutoFit/>
              </a:bodyPr>
              <a:lstStyle/>
              <a:p>
                <a:r>
                  <a:rPr lang="en-US" altLang="zh-CN" sz="1050" dirty="0"/>
                  <a:t>9d3a2</a:t>
                </a:r>
                <a:endParaRPr lang="zh-CN" altLang="en-US" sz="1050" dirty="0"/>
              </a:p>
            </p:txBody>
          </p:sp>
          <p:sp>
            <p:nvSpPr>
              <p:cNvPr id="31" name="等腰三角形 30">
                <a:extLst>
                  <a:ext uri="{FF2B5EF4-FFF2-40B4-BE49-F238E27FC236}">
                    <a16:creationId xmlns:a16="http://schemas.microsoft.com/office/drawing/2014/main" id="{3B8B6B05-3B76-900E-86CE-D71292CECF89}"/>
                  </a:ext>
                </a:extLst>
              </p:cNvPr>
              <p:cNvSpPr/>
              <p:nvPr/>
            </p:nvSpPr>
            <p:spPr>
              <a:xfrm>
                <a:off x="2492995" y="4666207"/>
                <a:ext cx="558902" cy="376981"/>
              </a:xfrm>
              <a:prstGeom prst="triangl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45257B7-B9ED-600E-4252-9A17F6751B60}"/>
                  </a:ext>
                </a:extLst>
              </p:cNvPr>
              <p:cNvSpPr/>
              <p:nvPr/>
            </p:nvSpPr>
            <p:spPr>
              <a:xfrm>
                <a:off x="2586708" y="4152671"/>
                <a:ext cx="371475" cy="376981"/>
              </a:xfrm>
              <a:prstGeom prst="ellips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4752EE39-17F4-DFEA-6387-410421A5048C}"/>
                  </a:ext>
                </a:extLst>
              </p:cNvPr>
              <p:cNvSpPr/>
              <p:nvPr/>
            </p:nvSpPr>
            <p:spPr>
              <a:xfrm>
                <a:off x="2455370" y="3727438"/>
                <a:ext cx="634149" cy="237689"/>
              </a:xfrm>
              <a:prstGeom prst="roundRect">
                <a:avLst/>
              </a:prstGeom>
              <a:solidFill>
                <a:srgbClr val="8D0005"/>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master</a:t>
                </a:r>
                <a:endParaRPr lang="zh-CN" altLang="en-US" sz="1050" dirty="0"/>
              </a:p>
            </p:txBody>
          </p:sp>
          <p:cxnSp>
            <p:nvCxnSpPr>
              <p:cNvPr id="35" name="直接箭头连接符 34">
                <a:extLst>
                  <a:ext uri="{FF2B5EF4-FFF2-40B4-BE49-F238E27FC236}">
                    <a16:creationId xmlns:a16="http://schemas.microsoft.com/office/drawing/2014/main" id="{91F8A6CF-E2B7-7F6C-F700-C7F47F1B4395}"/>
                  </a:ext>
                </a:extLst>
              </p:cNvPr>
              <p:cNvCxnSpPr>
                <a:stCxn id="22" idx="2"/>
                <a:endCxn id="27" idx="0"/>
              </p:cNvCxnSpPr>
              <p:nvPr/>
            </p:nvCxnSpPr>
            <p:spPr>
              <a:xfrm flipH="1">
                <a:off x="1819276" y="3207600"/>
                <a:ext cx="151316" cy="2223399"/>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DE894A-196D-37A6-96BB-BAF452F8BC0B}"/>
                  </a:ext>
                </a:extLst>
              </p:cNvPr>
              <p:cNvCxnSpPr>
                <a:cxnSpLocks/>
                <a:stCxn id="23" idx="2"/>
                <a:endCxn id="28" idx="0"/>
              </p:cNvCxnSpPr>
              <p:nvPr/>
            </p:nvCxnSpPr>
            <p:spPr>
              <a:xfrm flipH="1">
                <a:off x="2448141" y="3212305"/>
                <a:ext cx="30956" cy="221869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BD80103-883D-35A7-4478-8377202A27C7}"/>
                  </a:ext>
                </a:extLst>
              </p:cNvPr>
              <p:cNvCxnSpPr>
                <a:cxnSpLocks/>
                <a:endCxn id="27" idx="0"/>
              </p:cNvCxnSpPr>
              <p:nvPr/>
            </p:nvCxnSpPr>
            <p:spPr>
              <a:xfrm flipH="1">
                <a:off x="1819276" y="5043188"/>
                <a:ext cx="833977" cy="387811"/>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ED22F18-B1CD-CC89-472D-95C4742D480D}"/>
                  </a:ext>
                </a:extLst>
              </p:cNvPr>
              <p:cNvCxnSpPr>
                <a:cxnSpLocks/>
                <a:endCxn id="28" idx="0"/>
              </p:cNvCxnSpPr>
              <p:nvPr/>
            </p:nvCxnSpPr>
            <p:spPr>
              <a:xfrm flipH="1">
                <a:off x="2448141" y="5031873"/>
                <a:ext cx="465188" cy="399126"/>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8146FEB-8E8A-FA61-0056-0E0410B14CE5}"/>
                  </a:ext>
                </a:extLst>
              </p:cNvPr>
              <p:cNvCxnSpPr>
                <a:cxnSpLocks/>
                <a:stCxn id="32" idx="4"/>
                <a:endCxn id="31" idx="0"/>
              </p:cNvCxnSpPr>
              <p:nvPr/>
            </p:nvCxnSpPr>
            <p:spPr>
              <a:xfrm>
                <a:off x="2772446" y="4529652"/>
                <a:ext cx="0" cy="1365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EDE94F6-B4AB-8939-63EE-E051E6B29DB1}"/>
                  </a:ext>
                </a:extLst>
              </p:cNvPr>
              <p:cNvCxnSpPr>
                <a:cxnSpLocks/>
                <a:stCxn id="33" idx="2"/>
                <a:endCxn id="32" idx="0"/>
              </p:cNvCxnSpPr>
              <p:nvPr/>
            </p:nvCxnSpPr>
            <p:spPr>
              <a:xfrm>
                <a:off x="2772445" y="3965127"/>
                <a:ext cx="1" cy="18754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43" name="组合 142">
              <a:extLst>
                <a:ext uri="{FF2B5EF4-FFF2-40B4-BE49-F238E27FC236}">
                  <a16:creationId xmlns:a16="http://schemas.microsoft.com/office/drawing/2014/main" id="{1BFF86FA-8D70-B7C9-7C80-2AFAA4F5E26D}"/>
                </a:ext>
              </a:extLst>
            </p:cNvPr>
            <p:cNvGrpSpPr/>
            <p:nvPr/>
          </p:nvGrpSpPr>
          <p:grpSpPr>
            <a:xfrm>
              <a:off x="4542731" y="1260698"/>
              <a:ext cx="2910689" cy="4661649"/>
              <a:chOff x="3970193" y="1260698"/>
              <a:chExt cx="2910689" cy="4661649"/>
            </a:xfrm>
          </p:grpSpPr>
          <p:sp>
            <p:nvSpPr>
              <p:cNvPr id="52" name="矩形: 圆角 51">
                <a:extLst>
                  <a:ext uri="{FF2B5EF4-FFF2-40B4-BE49-F238E27FC236}">
                    <a16:creationId xmlns:a16="http://schemas.microsoft.com/office/drawing/2014/main" id="{5532966E-D819-FAA5-13FF-13C435692B39}"/>
                  </a:ext>
                </a:extLst>
              </p:cNvPr>
              <p:cNvSpPr/>
              <p:nvPr/>
            </p:nvSpPr>
            <p:spPr>
              <a:xfrm>
                <a:off x="3970193" y="3501736"/>
                <a:ext cx="2878281" cy="2420611"/>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76D034A-209F-23F1-15C4-72B50EA5BF24}"/>
                  </a:ext>
                </a:extLst>
              </p:cNvPr>
              <p:cNvSpPr/>
              <p:nvPr/>
            </p:nvSpPr>
            <p:spPr>
              <a:xfrm>
                <a:off x="3970193" y="2583375"/>
                <a:ext cx="2878281" cy="759735"/>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E15E91B9-16DA-E3E6-B492-4151E780645B}"/>
                  </a:ext>
                </a:extLst>
              </p:cNvPr>
              <p:cNvSpPr/>
              <p:nvPr/>
            </p:nvSpPr>
            <p:spPr>
              <a:xfrm>
                <a:off x="3970193" y="1260698"/>
                <a:ext cx="2878281" cy="1164051"/>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80B81A0A-85E7-E1F6-740B-64640298295A}"/>
                  </a:ext>
                </a:extLst>
              </p:cNvPr>
              <p:cNvSpPr txBox="1"/>
              <p:nvPr/>
            </p:nvSpPr>
            <p:spPr>
              <a:xfrm>
                <a:off x="3970194" y="2612399"/>
                <a:ext cx="706582" cy="261610"/>
              </a:xfrm>
              <a:prstGeom prst="rect">
                <a:avLst/>
              </a:prstGeom>
              <a:noFill/>
            </p:spPr>
            <p:txBody>
              <a:bodyPr wrap="square" rtlCol="0">
                <a:spAutoFit/>
              </a:bodyPr>
              <a:lstStyle/>
              <a:p>
                <a:r>
                  <a:rPr lang="en-US" altLang="zh-CN" sz="1100" dirty="0"/>
                  <a:t>Index</a:t>
                </a:r>
                <a:endParaRPr lang="zh-CN" altLang="en-US" sz="1100" dirty="0"/>
              </a:p>
            </p:txBody>
          </p:sp>
          <p:sp>
            <p:nvSpPr>
              <p:cNvPr id="56" name="文本框 55">
                <a:extLst>
                  <a:ext uri="{FF2B5EF4-FFF2-40B4-BE49-F238E27FC236}">
                    <a16:creationId xmlns:a16="http://schemas.microsoft.com/office/drawing/2014/main" id="{7BC7C431-A336-47BA-04BE-C945A078D6D8}"/>
                  </a:ext>
                </a:extLst>
              </p:cNvPr>
              <p:cNvSpPr txBox="1"/>
              <p:nvPr/>
            </p:nvSpPr>
            <p:spPr>
              <a:xfrm>
                <a:off x="3970194" y="3539087"/>
                <a:ext cx="1122218" cy="261610"/>
              </a:xfrm>
              <a:prstGeom prst="rect">
                <a:avLst/>
              </a:prstGeom>
              <a:noFill/>
            </p:spPr>
            <p:txBody>
              <a:bodyPr wrap="square" rtlCol="0">
                <a:spAutoFit/>
              </a:bodyPr>
              <a:lstStyle/>
              <a:p>
                <a:r>
                  <a:rPr lang="en-US" altLang="zh-CN" sz="1100" dirty="0"/>
                  <a:t>Object Store</a:t>
                </a:r>
                <a:endParaRPr lang="zh-CN" altLang="en-US" sz="1100" dirty="0"/>
              </a:p>
            </p:txBody>
          </p:sp>
          <p:sp>
            <p:nvSpPr>
              <p:cNvPr id="57" name="文本框 56">
                <a:extLst>
                  <a:ext uri="{FF2B5EF4-FFF2-40B4-BE49-F238E27FC236}">
                    <a16:creationId xmlns:a16="http://schemas.microsoft.com/office/drawing/2014/main" id="{D3A3238A-4CBA-B750-D2F0-A8B0FEA81E78}"/>
                  </a:ext>
                </a:extLst>
              </p:cNvPr>
              <p:cNvSpPr txBox="1"/>
              <p:nvPr/>
            </p:nvSpPr>
            <p:spPr>
              <a:xfrm>
                <a:off x="3970194" y="1277220"/>
                <a:ext cx="1506682" cy="261610"/>
              </a:xfrm>
              <a:prstGeom prst="rect">
                <a:avLst/>
              </a:prstGeom>
              <a:noFill/>
            </p:spPr>
            <p:txBody>
              <a:bodyPr wrap="square" rtlCol="0">
                <a:spAutoFit/>
              </a:bodyPr>
              <a:lstStyle/>
              <a:p>
                <a:r>
                  <a:rPr lang="en-US" altLang="zh-CN" sz="1100" dirty="0"/>
                  <a:t>Working directory</a:t>
                </a:r>
                <a:endParaRPr lang="zh-CN" altLang="en-US" sz="1100" dirty="0"/>
              </a:p>
            </p:txBody>
          </p:sp>
          <p:sp>
            <p:nvSpPr>
              <p:cNvPr id="58" name="等腰三角形 57">
                <a:extLst>
                  <a:ext uri="{FF2B5EF4-FFF2-40B4-BE49-F238E27FC236}">
                    <a16:creationId xmlns:a16="http://schemas.microsoft.com/office/drawing/2014/main" id="{CA85E090-8D1E-B5C8-C7A3-7DCDA67256B5}"/>
                  </a:ext>
                </a:extLst>
              </p:cNvPr>
              <p:cNvSpPr/>
              <p:nvPr/>
            </p:nvSpPr>
            <p:spPr>
              <a:xfrm>
                <a:off x="4417004" y="2774373"/>
                <a:ext cx="1324840" cy="420325"/>
              </a:xfrm>
              <a:prstGeom prst="triangl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41FBAB3-EB46-1927-2079-C3CB136EBF73}"/>
                  </a:ext>
                </a:extLst>
              </p:cNvPr>
              <p:cNvSpPr/>
              <p:nvPr/>
            </p:nvSpPr>
            <p:spPr>
              <a:xfrm>
                <a:off x="5120770" y="1957388"/>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bar</a:t>
                </a:r>
                <a:endParaRPr lang="zh-CN" altLang="en-US" sz="1100" dirty="0"/>
              </a:p>
            </p:txBody>
          </p:sp>
          <p:sp>
            <p:nvSpPr>
              <p:cNvPr id="61" name="文本框 60">
                <a:extLst>
                  <a:ext uri="{FF2B5EF4-FFF2-40B4-BE49-F238E27FC236}">
                    <a16:creationId xmlns:a16="http://schemas.microsoft.com/office/drawing/2014/main" id="{C847B72B-DC1D-987B-F386-D8033E90EADC}"/>
                  </a:ext>
                </a:extLst>
              </p:cNvPr>
              <p:cNvSpPr txBox="1"/>
              <p:nvPr/>
            </p:nvSpPr>
            <p:spPr>
              <a:xfrm>
                <a:off x="4723535" y="1508217"/>
                <a:ext cx="576478" cy="253916"/>
              </a:xfrm>
              <a:prstGeom prst="rect">
                <a:avLst/>
              </a:prstGeom>
              <a:noFill/>
            </p:spPr>
            <p:txBody>
              <a:bodyPr wrap="square" rtlCol="0">
                <a:spAutoFit/>
              </a:bodyPr>
              <a:lstStyle/>
              <a:p>
                <a:r>
                  <a:rPr lang="en-US" altLang="zh-CN" sz="1050" dirty="0"/>
                  <a:t>project</a:t>
                </a:r>
                <a:endParaRPr lang="zh-CN" altLang="en-US" sz="1050" dirty="0"/>
              </a:p>
            </p:txBody>
          </p:sp>
          <p:sp>
            <p:nvSpPr>
              <p:cNvPr id="62" name="文本框 61">
                <a:extLst>
                  <a:ext uri="{FF2B5EF4-FFF2-40B4-BE49-F238E27FC236}">
                    <a16:creationId xmlns:a16="http://schemas.microsoft.com/office/drawing/2014/main" id="{59F00906-6B08-768E-0818-53FC8E679B89}"/>
                  </a:ext>
                </a:extLst>
              </p:cNvPr>
              <p:cNvSpPr txBox="1"/>
              <p:nvPr/>
            </p:nvSpPr>
            <p:spPr>
              <a:xfrm>
                <a:off x="5476876" y="1841115"/>
                <a:ext cx="433388" cy="253916"/>
              </a:xfrm>
              <a:prstGeom prst="rect">
                <a:avLst/>
              </a:prstGeom>
              <a:noFill/>
            </p:spPr>
            <p:txBody>
              <a:bodyPr wrap="square" rtlCol="0">
                <a:spAutoFit/>
              </a:bodyPr>
              <a:lstStyle/>
              <a:p>
                <a:r>
                  <a:rPr lang="en-US" altLang="zh-CN" sz="1050" dirty="0"/>
                  <a:t>file2</a:t>
                </a:r>
                <a:endParaRPr lang="zh-CN" altLang="en-US" sz="1050" dirty="0"/>
              </a:p>
            </p:txBody>
          </p:sp>
          <p:sp>
            <p:nvSpPr>
              <p:cNvPr id="63" name="文本框 62">
                <a:extLst>
                  <a:ext uri="{FF2B5EF4-FFF2-40B4-BE49-F238E27FC236}">
                    <a16:creationId xmlns:a16="http://schemas.microsoft.com/office/drawing/2014/main" id="{383BD9AF-FED0-6699-AC48-92569B32100E}"/>
                  </a:ext>
                </a:extLst>
              </p:cNvPr>
              <p:cNvSpPr txBox="1"/>
              <p:nvPr/>
            </p:nvSpPr>
            <p:spPr>
              <a:xfrm>
                <a:off x="4073886" y="1841115"/>
                <a:ext cx="433388" cy="253916"/>
              </a:xfrm>
              <a:prstGeom prst="rect">
                <a:avLst/>
              </a:prstGeom>
              <a:noFill/>
            </p:spPr>
            <p:txBody>
              <a:bodyPr wrap="square" rtlCol="0">
                <a:spAutoFit/>
              </a:bodyPr>
              <a:lstStyle/>
              <a:p>
                <a:r>
                  <a:rPr lang="en-US" altLang="zh-CN" sz="1050" dirty="0"/>
                  <a:t>file1</a:t>
                </a:r>
                <a:endParaRPr lang="zh-CN" altLang="en-US" sz="1050" dirty="0"/>
              </a:p>
            </p:txBody>
          </p:sp>
          <p:cxnSp>
            <p:nvCxnSpPr>
              <p:cNvPr id="64" name="直接箭头连接符 63">
                <a:extLst>
                  <a:ext uri="{FF2B5EF4-FFF2-40B4-BE49-F238E27FC236}">
                    <a16:creationId xmlns:a16="http://schemas.microsoft.com/office/drawing/2014/main" id="{D31EC920-E468-C6AF-E2F2-596A54E0B3E5}"/>
                  </a:ext>
                </a:extLst>
              </p:cNvPr>
              <p:cNvCxnSpPr>
                <a:cxnSpLocks/>
                <a:stCxn id="61" idx="2"/>
                <a:endCxn id="93" idx="0"/>
              </p:cNvCxnSpPr>
              <p:nvPr/>
            </p:nvCxnSpPr>
            <p:spPr>
              <a:xfrm flipH="1">
                <a:off x="4687774" y="1762133"/>
                <a:ext cx="324000" cy="202768"/>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21DFFE1-7DE9-2561-3F20-AED7DDADC049}"/>
                  </a:ext>
                </a:extLst>
              </p:cNvPr>
              <p:cNvCxnSpPr>
                <a:cxnSpLocks/>
                <a:stCxn id="61" idx="2"/>
                <a:endCxn id="60" idx="0"/>
              </p:cNvCxnSpPr>
              <p:nvPr/>
            </p:nvCxnSpPr>
            <p:spPr>
              <a:xfrm>
                <a:off x="5011774" y="1762133"/>
                <a:ext cx="294734" cy="1952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5D916D34-1212-2613-CC24-BC8344463FFC}"/>
                  </a:ext>
                </a:extLst>
              </p:cNvPr>
              <p:cNvSpPr txBox="1"/>
              <p:nvPr/>
            </p:nvSpPr>
            <p:spPr>
              <a:xfrm>
                <a:off x="4612265" y="2953684"/>
                <a:ext cx="433388" cy="253916"/>
              </a:xfrm>
              <a:prstGeom prst="rect">
                <a:avLst/>
              </a:prstGeom>
              <a:noFill/>
            </p:spPr>
            <p:txBody>
              <a:bodyPr wrap="square" rtlCol="0">
                <a:spAutoFit/>
              </a:bodyPr>
              <a:lstStyle/>
              <a:p>
                <a:r>
                  <a:rPr lang="en-US" altLang="zh-CN" sz="1050" dirty="0"/>
                  <a:t>file1</a:t>
                </a:r>
                <a:endParaRPr lang="zh-CN" altLang="en-US" sz="1050" dirty="0"/>
              </a:p>
            </p:txBody>
          </p:sp>
          <p:sp>
            <p:nvSpPr>
              <p:cNvPr id="67" name="文本框 66">
                <a:extLst>
                  <a:ext uri="{FF2B5EF4-FFF2-40B4-BE49-F238E27FC236}">
                    <a16:creationId xmlns:a16="http://schemas.microsoft.com/office/drawing/2014/main" id="{3BBC7CD7-E9FC-6AFE-9A58-FBF59EA80064}"/>
                  </a:ext>
                </a:extLst>
              </p:cNvPr>
              <p:cNvSpPr txBox="1"/>
              <p:nvPr/>
            </p:nvSpPr>
            <p:spPr>
              <a:xfrm>
                <a:off x="5120770" y="2958389"/>
                <a:ext cx="433388" cy="253916"/>
              </a:xfrm>
              <a:prstGeom prst="rect">
                <a:avLst/>
              </a:prstGeom>
              <a:noFill/>
            </p:spPr>
            <p:txBody>
              <a:bodyPr wrap="square" rtlCol="0">
                <a:spAutoFit/>
              </a:bodyPr>
              <a:lstStyle/>
              <a:p>
                <a:r>
                  <a:rPr lang="en-US" altLang="zh-CN" sz="1050" dirty="0"/>
                  <a:t>file2</a:t>
                </a:r>
                <a:endParaRPr lang="zh-CN" altLang="en-US" sz="1050" dirty="0"/>
              </a:p>
            </p:txBody>
          </p:sp>
          <p:sp>
            <p:nvSpPr>
              <p:cNvPr id="68" name="矩形 67">
                <a:extLst>
                  <a:ext uri="{FF2B5EF4-FFF2-40B4-BE49-F238E27FC236}">
                    <a16:creationId xmlns:a16="http://schemas.microsoft.com/office/drawing/2014/main" id="{FBCE2574-4846-CD36-B458-D44649CE6625}"/>
                  </a:ext>
                </a:extLst>
              </p:cNvPr>
              <p:cNvSpPr/>
              <p:nvPr/>
            </p:nvSpPr>
            <p:spPr>
              <a:xfrm>
                <a:off x="4491905" y="5430999"/>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foo</a:t>
                </a:r>
                <a:endParaRPr lang="zh-CN" altLang="en-US" sz="1100" dirty="0"/>
              </a:p>
            </p:txBody>
          </p:sp>
          <p:sp>
            <p:nvSpPr>
              <p:cNvPr id="69" name="矩形 68">
                <a:extLst>
                  <a:ext uri="{FF2B5EF4-FFF2-40B4-BE49-F238E27FC236}">
                    <a16:creationId xmlns:a16="http://schemas.microsoft.com/office/drawing/2014/main" id="{1FB49B7C-9E70-0DE5-A5DF-A82C693CA209}"/>
                  </a:ext>
                </a:extLst>
              </p:cNvPr>
              <p:cNvSpPr/>
              <p:nvPr/>
            </p:nvSpPr>
            <p:spPr>
              <a:xfrm>
                <a:off x="5120770" y="5430999"/>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bar</a:t>
                </a:r>
                <a:endParaRPr lang="zh-CN" altLang="en-US" sz="1100" dirty="0"/>
              </a:p>
            </p:txBody>
          </p:sp>
          <p:sp>
            <p:nvSpPr>
              <p:cNvPr id="70" name="文本框 69">
                <a:extLst>
                  <a:ext uri="{FF2B5EF4-FFF2-40B4-BE49-F238E27FC236}">
                    <a16:creationId xmlns:a16="http://schemas.microsoft.com/office/drawing/2014/main" id="{E5074CDF-E884-018B-0BF7-F4F61556D5DA}"/>
                  </a:ext>
                </a:extLst>
              </p:cNvPr>
              <p:cNvSpPr txBox="1"/>
              <p:nvPr/>
            </p:nvSpPr>
            <p:spPr>
              <a:xfrm>
                <a:off x="4014745" y="5343386"/>
                <a:ext cx="492529" cy="253916"/>
              </a:xfrm>
              <a:prstGeom prst="rect">
                <a:avLst/>
              </a:prstGeom>
              <a:noFill/>
            </p:spPr>
            <p:txBody>
              <a:bodyPr wrap="square" rtlCol="0">
                <a:spAutoFit/>
              </a:bodyPr>
              <a:lstStyle/>
              <a:p>
                <a:r>
                  <a:rPr lang="en-US" altLang="zh-CN" sz="1050" dirty="0"/>
                  <a:t>a23bf</a:t>
                </a:r>
                <a:endParaRPr lang="zh-CN" altLang="en-US" sz="1050" dirty="0"/>
              </a:p>
            </p:txBody>
          </p:sp>
          <p:sp>
            <p:nvSpPr>
              <p:cNvPr id="71" name="文本框 70">
                <a:extLst>
                  <a:ext uri="{FF2B5EF4-FFF2-40B4-BE49-F238E27FC236}">
                    <a16:creationId xmlns:a16="http://schemas.microsoft.com/office/drawing/2014/main" id="{261F7D2F-56CD-5CBA-14D9-C484B915B893}"/>
                  </a:ext>
                </a:extLst>
              </p:cNvPr>
              <p:cNvSpPr txBox="1"/>
              <p:nvPr/>
            </p:nvSpPr>
            <p:spPr>
              <a:xfrm>
                <a:off x="5492245" y="5343386"/>
                <a:ext cx="558902" cy="253916"/>
              </a:xfrm>
              <a:prstGeom prst="rect">
                <a:avLst/>
              </a:prstGeom>
              <a:noFill/>
            </p:spPr>
            <p:txBody>
              <a:bodyPr wrap="square" rtlCol="0">
                <a:spAutoFit/>
              </a:bodyPr>
              <a:lstStyle/>
              <a:p>
                <a:r>
                  <a:rPr lang="en-US" altLang="zh-CN" sz="1050" dirty="0"/>
                  <a:t>9d3a2</a:t>
                </a:r>
                <a:endParaRPr lang="zh-CN" altLang="en-US" sz="1050" dirty="0"/>
              </a:p>
            </p:txBody>
          </p:sp>
          <p:sp>
            <p:nvSpPr>
              <p:cNvPr id="72" name="等腰三角形 71">
                <a:extLst>
                  <a:ext uri="{FF2B5EF4-FFF2-40B4-BE49-F238E27FC236}">
                    <a16:creationId xmlns:a16="http://schemas.microsoft.com/office/drawing/2014/main" id="{BE736C49-AAAE-62D4-54B6-F17B82DF073F}"/>
                  </a:ext>
                </a:extLst>
              </p:cNvPr>
              <p:cNvSpPr/>
              <p:nvPr/>
            </p:nvSpPr>
            <p:spPr>
              <a:xfrm>
                <a:off x="4356258" y="4690138"/>
                <a:ext cx="558902" cy="376981"/>
              </a:xfrm>
              <a:prstGeom prst="triangl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0A9ED07B-9F69-0294-FE08-DAB77964866F}"/>
                  </a:ext>
                </a:extLst>
              </p:cNvPr>
              <p:cNvSpPr/>
              <p:nvPr/>
            </p:nvSpPr>
            <p:spPr>
              <a:xfrm>
                <a:off x="4449971" y="4176602"/>
                <a:ext cx="371475" cy="376981"/>
              </a:xfrm>
              <a:prstGeom prst="ellips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55CD86A1-A9C0-1D6F-B064-B01783C08117}"/>
                  </a:ext>
                </a:extLst>
              </p:cNvPr>
              <p:cNvSpPr/>
              <p:nvPr/>
            </p:nvSpPr>
            <p:spPr>
              <a:xfrm>
                <a:off x="4318633" y="3751369"/>
                <a:ext cx="634149" cy="237689"/>
              </a:xfrm>
              <a:prstGeom prst="roundRect">
                <a:avLst/>
              </a:prstGeom>
              <a:solidFill>
                <a:srgbClr val="8D0005"/>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master</a:t>
                </a:r>
                <a:endParaRPr lang="zh-CN" altLang="en-US" sz="1050" dirty="0"/>
              </a:p>
            </p:txBody>
          </p:sp>
          <p:cxnSp>
            <p:nvCxnSpPr>
              <p:cNvPr id="75" name="直接箭头连接符 74">
                <a:extLst>
                  <a:ext uri="{FF2B5EF4-FFF2-40B4-BE49-F238E27FC236}">
                    <a16:creationId xmlns:a16="http://schemas.microsoft.com/office/drawing/2014/main" id="{77681C97-203B-3399-291B-84CE42697E8C}"/>
                  </a:ext>
                </a:extLst>
              </p:cNvPr>
              <p:cNvCxnSpPr>
                <a:cxnSpLocks/>
                <a:stCxn id="66" idx="2"/>
                <a:endCxn id="87" idx="0"/>
              </p:cNvCxnSpPr>
              <p:nvPr/>
            </p:nvCxnSpPr>
            <p:spPr>
              <a:xfrm>
                <a:off x="4828959" y="3207600"/>
                <a:ext cx="1454165" cy="222339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D87BAF0-F125-3631-DA85-9FE31236CD34}"/>
                  </a:ext>
                </a:extLst>
              </p:cNvPr>
              <p:cNvCxnSpPr>
                <a:cxnSpLocks/>
                <a:stCxn id="67" idx="2"/>
                <a:endCxn id="69" idx="0"/>
              </p:cNvCxnSpPr>
              <p:nvPr/>
            </p:nvCxnSpPr>
            <p:spPr>
              <a:xfrm flipH="1">
                <a:off x="5306508" y="3212305"/>
                <a:ext cx="30956" cy="221869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E672001-A49E-5DE4-8508-4782D922006D}"/>
                  </a:ext>
                </a:extLst>
              </p:cNvPr>
              <p:cNvCxnSpPr>
                <a:cxnSpLocks/>
                <a:endCxn id="68" idx="0"/>
              </p:cNvCxnSpPr>
              <p:nvPr/>
            </p:nvCxnSpPr>
            <p:spPr>
              <a:xfrm>
                <a:off x="4491626" y="5078486"/>
                <a:ext cx="186017" cy="352513"/>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F9C5633-546D-F24B-86C0-17558F10D13A}"/>
                  </a:ext>
                </a:extLst>
              </p:cNvPr>
              <p:cNvCxnSpPr>
                <a:cxnSpLocks/>
                <a:endCxn id="69" idx="0"/>
              </p:cNvCxnSpPr>
              <p:nvPr/>
            </p:nvCxnSpPr>
            <p:spPr>
              <a:xfrm>
                <a:off x="4758224" y="5081588"/>
                <a:ext cx="548284" cy="349411"/>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9E7E905C-31C4-9E8F-9B06-DDDB688650A7}"/>
                  </a:ext>
                </a:extLst>
              </p:cNvPr>
              <p:cNvCxnSpPr>
                <a:cxnSpLocks/>
                <a:stCxn id="73" idx="4"/>
                <a:endCxn id="72" idx="0"/>
              </p:cNvCxnSpPr>
              <p:nvPr/>
            </p:nvCxnSpPr>
            <p:spPr>
              <a:xfrm>
                <a:off x="4635709" y="4553583"/>
                <a:ext cx="0" cy="1365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D843D26-B036-4610-7D4C-F4B17D100BAF}"/>
                  </a:ext>
                </a:extLst>
              </p:cNvPr>
              <p:cNvCxnSpPr>
                <a:cxnSpLocks/>
                <a:stCxn id="74" idx="2"/>
                <a:endCxn id="73" idx="0"/>
              </p:cNvCxnSpPr>
              <p:nvPr/>
            </p:nvCxnSpPr>
            <p:spPr>
              <a:xfrm>
                <a:off x="4635708" y="3989058"/>
                <a:ext cx="1" cy="18754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62F4EC31-0F98-E909-3F48-E589466ACD79}"/>
                  </a:ext>
                </a:extLst>
              </p:cNvPr>
              <p:cNvSpPr/>
              <p:nvPr/>
            </p:nvSpPr>
            <p:spPr>
              <a:xfrm>
                <a:off x="6051147" y="5430999"/>
                <a:ext cx="463953" cy="381000"/>
              </a:xfrm>
              <a:prstGeom prst="rect">
                <a:avLst/>
              </a:prstGeom>
              <a:solidFill>
                <a:schemeClr val="tx2">
                  <a:lumMod val="40000"/>
                  <a:lumOff val="60000"/>
                </a:schemeClr>
              </a:solidFill>
              <a:ln w="38100" cmpd="thickThi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quux</a:t>
                </a:r>
                <a:endParaRPr lang="zh-CN" altLang="en-US" sz="1100" dirty="0"/>
              </a:p>
            </p:txBody>
          </p:sp>
          <p:sp>
            <p:nvSpPr>
              <p:cNvPr id="90" name="文本框 89">
                <a:extLst>
                  <a:ext uri="{FF2B5EF4-FFF2-40B4-BE49-F238E27FC236}">
                    <a16:creationId xmlns:a16="http://schemas.microsoft.com/office/drawing/2014/main" id="{5119FC57-7871-1C13-1BBA-277111A2C799}"/>
                  </a:ext>
                </a:extLst>
              </p:cNvPr>
              <p:cNvSpPr txBox="1"/>
              <p:nvPr/>
            </p:nvSpPr>
            <p:spPr>
              <a:xfrm>
                <a:off x="6205928" y="5127784"/>
                <a:ext cx="674954" cy="253916"/>
              </a:xfrm>
              <a:prstGeom prst="rect">
                <a:avLst/>
              </a:prstGeom>
              <a:noFill/>
            </p:spPr>
            <p:txBody>
              <a:bodyPr wrap="square" rtlCol="0">
                <a:spAutoFit/>
              </a:bodyPr>
              <a:lstStyle/>
              <a:p>
                <a:r>
                  <a:rPr lang="en-US" altLang="zh-CN" sz="1050" dirty="0"/>
                  <a:t>bd71363</a:t>
                </a:r>
                <a:endParaRPr lang="zh-CN" altLang="en-US" sz="1050" dirty="0"/>
              </a:p>
            </p:txBody>
          </p:sp>
          <p:sp>
            <p:nvSpPr>
              <p:cNvPr id="93" name="矩形 92">
                <a:extLst>
                  <a:ext uri="{FF2B5EF4-FFF2-40B4-BE49-F238E27FC236}">
                    <a16:creationId xmlns:a16="http://schemas.microsoft.com/office/drawing/2014/main" id="{EF998B31-7B17-B67B-4E3A-22575BB36461}"/>
                  </a:ext>
                </a:extLst>
              </p:cNvPr>
              <p:cNvSpPr/>
              <p:nvPr/>
            </p:nvSpPr>
            <p:spPr>
              <a:xfrm>
                <a:off x="4455797" y="1964901"/>
                <a:ext cx="463953" cy="381000"/>
              </a:xfrm>
              <a:prstGeom prst="rect">
                <a:avLst/>
              </a:prstGeom>
              <a:solidFill>
                <a:schemeClr val="tx2">
                  <a:lumMod val="40000"/>
                  <a:lumOff val="60000"/>
                </a:schemeClr>
              </a:solidFill>
              <a:ln w="38100" cmpd="thickThi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quux</a:t>
                </a:r>
                <a:endParaRPr lang="zh-CN" altLang="en-US" sz="1100" dirty="0"/>
              </a:p>
            </p:txBody>
          </p:sp>
        </p:grpSp>
        <p:grpSp>
          <p:nvGrpSpPr>
            <p:cNvPr id="142" name="组合 141">
              <a:extLst>
                <a:ext uri="{FF2B5EF4-FFF2-40B4-BE49-F238E27FC236}">
                  <a16:creationId xmlns:a16="http://schemas.microsoft.com/office/drawing/2014/main" id="{ACF4783B-9EB9-8C9B-E3BB-12880D0F2485}"/>
                </a:ext>
              </a:extLst>
            </p:cNvPr>
            <p:cNvGrpSpPr/>
            <p:nvPr/>
          </p:nvGrpSpPr>
          <p:grpSpPr>
            <a:xfrm>
              <a:off x="8587350" y="1260698"/>
              <a:ext cx="2910689" cy="4661649"/>
              <a:chOff x="7896963" y="1260698"/>
              <a:chExt cx="2910689" cy="4661649"/>
            </a:xfrm>
          </p:grpSpPr>
          <p:sp>
            <p:nvSpPr>
              <p:cNvPr id="96" name="矩形: 圆角 95">
                <a:extLst>
                  <a:ext uri="{FF2B5EF4-FFF2-40B4-BE49-F238E27FC236}">
                    <a16:creationId xmlns:a16="http://schemas.microsoft.com/office/drawing/2014/main" id="{F781EDAC-DA28-F900-4060-EC41C5D92BBD}"/>
                  </a:ext>
                </a:extLst>
              </p:cNvPr>
              <p:cNvSpPr/>
              <p:nvPr/>
            </p:nvSpPr>
            <p:spPr>
              <a:xfrm>
                <a:off x="7896963" y="3501736"/>
                <a:ext cx="2878281" cy="2420611"/>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6A92EA8F-F8DE-76B5-2244-C91D9B6C7F51}"/>
                  </a:ext>
                </a:extLst>
              </p:cNvPr>
              <p:cNvSpPr/>
              <p:nvPr/>
            </p:nvSpPr>
            <p:spPr>
              <a:xfrm>
                <a:off x="7896963" y="2583375"/>
                <a:ext cx="2878281" cy="759735"/>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97">
                <a:extLst>
                  <a:ext uri="{FF2B5EF4-FFF2-40B4-BE49-F238E27FC236}">
                    <a16:creationId xmlns:a16="http://schemas.microsoft.com/office/drawing/2014/main" id="{D3B95BC3-DCF8-9F77-60B7-8D24B576BB65}"/>
                  </a:ext>
                </a:extLst>
              </p:cNvPr>
              <p:cNvSpPr/>
              <p:nvPr/>
            </p:nvSpPr>
            <p:spPr>
              <a:xfrm>
                <a:off x="7896963" y="1260698"/>
                <a:ext cx="2878281" cy="1164051"/>
              </a:xfrm>
              <a:prstGeom prst="roundRect">
                <a:avLst>
                  <a:gd name="adj" fmla="val 5073"/>
                </a:avLst>
              </a:prstGeom>
              <a:solidFill>
                <a:schemeClr val="tx2">
                  <a:lumMod val="20000"/>
                  <a:lumOff val="80000"/>
                </a:schemeClr>
              </a:solidFill>
              <a:ln w="25400">
                <a:solidFill>
                  <a:srgbClr val="8D00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1B61AD03-2F46-A44A-B604-BD62B8C41A39}"/>
                  </a:ext>
                </a:extLst>
              </p:cNvPr>
              <p:cNvSpPr txBox="1"/>
              <p:nvPr/>
            </p:nvSpPr>
            <p:spPr>
              <a:xfrm>
                <a:off x="7896964" y="2612399"/>
                <a:ext cx="706582" cy="261610"/>
              </a:xfrm>
              <a:prstGeom prst="rect">
                <a:avLst/>
              </a:prstGeom>
              <a:noFill/>
            </p:spPr>
            <p:txBody>
              <a:bodyPr wrap="square" rtlCol="0">
                <a:spAutoFit/>
              </a:bodyPr>
              <a:lstStyle/>
              <a:p>
                <a:r>
                  <a:rPr lang="en-US" altLang="zh-CN" sz="1100" dirty="0"/>
                  <a:t>Index</a:t>
                </a:r>
                <a:endParaRPr lang="zh-CN" altLang="en-US" sz="1100" dirty="0"/>
              </a:p>
            </p:txBody>
          </p:sp>
          <p:sp>
            <p:nvSpPr>
              <p:cNvPr id="100" name="文本框 99">
                <a:extLst>
                  <a:ext uri="{FF2B5EF4-FFF2-40B4-BE49-F238E27FC236}">
                    <a16:creationId xmlns:a16="http://schemas.microsoft.com/office/drawing/2014/main" id="{705CFB75-C94B-962D-9DB7-4D1DDD84552E}"/>
                  </a:ext>
                </a:extLst>
              </p:cNvPr>
              <p:cNvSpPr txBox="1"/>
              <p:nvPr/>
            </p:nvSpPr>
            <p:spPr>
              <a:xfrm>
                <a:off x="7896964" y="3539087"/>
                <a:ext cx="1122218" cy="261610"/>
              </a:xfrm>
              <a:prstGeom prst="rect">
                <a:avLst/>
              </a:prstGeom>
              <a:noFill/>
            </p:spPr>
            <p:txBody>
              <a:bodyPr wrap="square" rtlCol="0">
                <a:spAutoFit/>
              </a:bodyPr>
              <a:lstStyle/>
              <a:p>
                <a:r>
                  <a:rPr lang="en-US" altLang="zh-CN" sz="1100" dirty="0"/>
                  <a:t>Object Store</a:t>
                </a:r>
                <a:endParaRPr lang="zh-CN" altLang="en-US" sz="1100" dirty="0"/>
              </a:p>
            </p:txBody>
          </p:sp>
          <p:sp>
            <p:nvSpPr>
              <p:cNvPr id="101" name="文本框 100">
                <a:extLst>
                  <a:ext uri="{FF2B5EF4-FFF2-40B4-BE49-F238E27FC236}">
                    <a16:creationId xmlns:a16="http://schemas.microsoft.com/office/drawing/2014/main" id="{7FB006F2-2018-0D16-8E59-69CB714AD57D}"/>
                  </a:ext>
                </a:extLst>
              </p:cNvPr>
              <p:cNvSpPr txBox="1"/>
              <p:nvPr/>
            </p:nvSpPr>
            <p:spPr>
              <a:xfrm>
                <a:off x="7896964" y="1277220"/>
                <a:ext cx="1506682" cy="261610"/>
              </a:xfrm>
              <a:prstGeom prst="rect">
                <a:avLst/>
              </a:prstGeom>
              <a:noFill/>
            </p:spPr>
            <p:txBody>
              <a:bodyPr wrap="square" rtlCol="0">
                <a:spAutoFit/>
              </a:bodyPr>
              <a:lstStyle/>
              <a:p>
                <a:r>
                  <a:rPr lang="en-US" altLang="zh-CN" sz="1100" dirty="0"/>
                  <a:t>Working directory</a:t>
                </a:r>
                <a:endParaRPr lang="zh-CN" altLang="en-US" sz="1100" dirty="0"/>
              </a:p>
            </p:txBody>
          </p:sp>
          <p:sp>
            <p:nvSpPr>
              <p:cNvPr id="102" name="等腰三角形 101">
                <a:extLst>
                  <a:ext uri="{FF2B5EF4-FFF2-40B4-BE49-F238E27FC236}">
                    <a16:creationId xmlns:a16="http://schemas.microsoft.com/office/drawing/2014/main" id="{A9112D7D-4B90-19D0-4073-F3C2E556099A}"/>
                  </a:ext>
                </a:extLst>
              </p:cNvPr>
              <p:cNvSpPr/>
              <p:nvPr/>
            </p:nvSpPr>
            <p:spPr>
              <a:xfrm>
                <a:off x="8343774" y="2774373"/>
                <a:ext cx="1324840" cy="420325"/>
              </a:xfrm>
              <a:prstGeom prst="triangl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4A08E6E5-F061-2B4F-DE35-5D743D40AC36}"/>
                  </a:ext>
                </a:extLst>
              </p:cNvPr>
              <p:cNvSpPr/>
              <p:nvPr/>
            </p:nvSpPr>
            <p:spPr>
              <a:xfrm>
                <a:off x="9047540" y="1957388"/>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bar</a:t>
                </a:r>
                <a:endParaRPr lang="zh-CN" altLang="en-US" sz="1100" dirty="0"/>
              </a:p>
            </p:txBody>
          </p:sp>
          <p:sp>
            <p:nvSpPr>
              <p:cNvPr id="104" name="文本框 103">
                <a:extLst>
                  <a:ext uri="{FF2B5EF4-FFF2-40B4-BE49-F238E27FC236}">
                    <a16:creationId xmlns:a16="http://schemas.microsoft.com/office/drawing/2014/main" id="{E99C2A4E-0D7E-FA5A-DF98-8EC9A5D609A9}"/>
                  </a:ext>
                </a:extLst>
              </p:cNvPr>
              <p:cNvSpPr txBox="1"/>
              <p:nvPr/>
            </p:nvSpPr>
            <p:spPr>
              <a:xfrm>
                <a:off x="8650305" y="1508217"/>
                <a:ext cx="576478" cy="253916"/>
              </a:xfrm>
              <a:prstGeom prst="rect">
                <a:avLst/>
              </a:prstGeom>
              <a:noFill/>
            </p:spPr>
            <p:txBody>
              <a:bodyPr wrap="square" rtlCol="0">
                <a:spAutoFit/>
              </a:bodyPr>
              <a:lstStyle/>
              <a:p>
                <a:r>
                  <a:rPr lang="en-US" altLang="zh-CN" sz="1050" dirty="0"/>
                  <a:t>project</a:t>
                </a:r>
                <a:endParaRPr lang="zh-CN" altLang="en-US" sz="1050" dirty="0"/>
              </a:p>
            </p:txBody>
          </p:sp>
          <p:sp>
            <p:nvSpPr>
              <p:cNvPr id="105" name="文本框 104">
                <a:extLst>
                  <a:ext uri="{FF2B5EF4-FFF2-40B4-BE49-F238E27FC236}">
                    <a16:creationId xmlns:a16="http://schemas.microsoft.com/office/drawing/2014/main" id="{DA44A3E0-09AA-5112-6BA7-0214C2182123}"/>
                  </a:ext>
                </a:extLst>
              </p:cNvPr>
              <p:cNvSpPr txBox="1"/>
              <p:nvPr/>
            </p:nvSpPr>
            <p:spPr>
              <a:xfrm>
                <a:off x="9403646" y="1841115"/>
                <a:ext cx="433388" cy="253916"/>
              </a:xfrm>
              <a:prstGeom prst="rect">
                <a:avLst/>
              </a:prstGeom>
              <a:noFill/>
            </p:spPr>
            <p:txBody>
              <a:bodyPr wrap="square" rtlCol="0">
                <a:spAutoFit/>
              </a:bodyPr>
              <a:lstStyle/>
              <a:p>
                <a:r>
                  <a:rPr lang="en-US" altLang="zh-CN" sz="1050" dirty="0"/>
                  <a:t>file2</a:t>
                </a:r>
                <a:endParaRPr lang="zh-CN" altLang="en-US" sz="1050" dirty="0"/>
              </a:p>
            </p:txBody>
          </p:sp>
          <p:sp>
            <p:nvSpPr>
              <p:cNvPr id="106" name="文本框 105">
                <a:extLst>
                  <a:ext uri="{FF2B5EF4-FFF2-40B4-BE49-F238E27FC236}">
                    <a16:creationId xmlns:a16="http://schemas.microsoft.com/office/drawing/2014/main" id="{B5EE4DA5-E9C0-5B0C-7B5B-8ED01EF80E13}"/>
                  </a:ext>
                </a:extLst>
              </p:cNvPr>
              <p:cNvSpPr txBox="1"/>
              <p:nvPr/>
            </p:nvSpPr>
            <p:spPr>
              <a:xfrm>
                <a:off x="8000656" y="1841115"/>
                <a:ext cx="433388" cy="253916"/>
              </a:xfrm>
              <a:prstGeom prst="rect">
                <a:avLst/>
              </a:prstGeom>
              <a:noFill/>
            </p:spPr>
            <p:txBody>
              <a:bodyPr wrap="square" rtlCol="0">
                <a:spAutoFit/>
              </a:bodyPr>
              <a:lstStyle/>
              <a:p>
                <a:r>
                  <a:rPr lang="en-US" altLang="zh-CN" sz="1050" dirty="0"/>
                  <a:t>file1</a:t>
                </a:r>
                <a:endParaRPr lang="zh-CN" altLang="en-US" sz="1050" dirty="0"/>
              </a:p>
            </p:txBody>
          </p:sp>
          <p:cxnSp>
            <p:nvCxnSpPr>
              <p:cNvPr id="107" name="直接箭头连接符 106">
                <a:extLst>
                  <a:ext uri="{FF2B5EF4-FFF2-40B4-BE49-F238E27FC236}">
                    <a16:creationId xmlns:a16="http://schemas.microsoft.com/office/drawing/2014/main" id="{AB549176-21EE-6BC7-265F-0F9F68322432}"/>
                  </a:ext>
                </a:extLst>
              </p:cNvPr>
              <p:cNvCxnSpPr>
                <a:cxnSpLocks/>
                <a:stCxn id="104" idx="2"/>
                <a:endCxn id="126" idx="0"/>
              </p:cNvCxnSpPr>
              <p:nvPr/>
            </p:nvCxnSpPr>
            <p:spPr>
              <a:xfrm flipH="1">
                <a:off x="8614544" y="1762133"/>
                <a:ext cx="324000" cy="202768"/>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BD52A39B-4B22-D911-FEBA-5717F67A4319}"/>
                  </a:ext>
                </a:extLst>
              </p:cNvPr>
              <p:cNvCxnSpPr>
                <a:cxnSpLocks/>
                <a:stCxn id="104" idx="2"/>
                <a:endCxn id="103" idx="0"/>
              </p:cNvCxnSpPr>
              <p:nvPr/>
            </p:nvCxnSpPr>
            <p:spPr>
              <a:xfrm>
                <a:off x="8938544" y="1762133"/>
                <a:ext cx="294734" cy="1952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2EBD54B5-5D0A-9731-5AEC-3FE333AABDC1}"/>
                  </a:ext>
                </a:extLst>
              </p:cNvPr>
              <p:cNvSpPr txBox="1"/>
              <p:nvPr/>
            </p:nvSpPr>
            <p:spPr>
              <a:xfrm>
                <a:off x="8539035" y="2953684"/>
                <a:ext cx="433388" cy="253916"/>
              </a:xfrm>
              <a:prstGeom prst="rect">
                <a:avLst/>
              </a:prstGeom>
              <a:noFill/>
            </p:spPr>
            <p:txBody>
              <a:bodyPr wrap="square" rtlCol="0">
                <a:spAutoFit/>
              </a:bodyPr>
              <a:lstStyle/>
              <a:p>
                <a:r>
                  <a:rPr lang="en-US" altLang="zh-CN" sz="1050" dirty="0"/>
                  <a:t>file1</a:t>
                </a:r>
                <a:endParaRPr lang="zh-CN" altLang="en-US" sz="1050" dirty="0"/>
              </a:p>
            </p:txBody>
          </p:sp>
          <p:sp>
            <p:nvSpPr>
              <p:cNvPr id="110" name="文本框 109">
                <a:extLst>
                  <a:ext uri="{FF2B5EF4-FFF2-40B4-BE49-F238E27FC236}">
                    <a16:creationId xmlns:a16="http://schemas.microsoft.com/office/drawing/2014/main" id="{8F5E4415-3A03-563D-5902-B7512038353E}"/>
                  </a:ext>
                </a:extLst>
              </p:cNvPr>
              <p:cNvSpPr txBox="1"/>
              <p:nvPr/>
            </p:nvSpPr>
            <p:spPr>
              <a:xfrm>
                <a:off x="9047540" y="2958389"/>
                <a:ext cx="433388" cy="253916"/>
              </a:xfrm>
              <a:prstGeom prst="rect">
                <a:avLst/>
              </a:prstGeom>
              <a:noFill/>
            </p:spPr>
            <p:txBody>
              <a:bodyPr wrap="square" rtlCol="0">
                <a:spAutoFit/>
              </a:bodyPr>
              <a:lstStyle/>
              <a:p>
                <a:r>
                  <a:rPr lang="en-US" altLang="zh-CN" sz="1050" dirty="0"/>
                  <a:t>file2</a:t>
                </a:r>
                <a:endParaRPr lang="zh-CN" altLang="en-US" sz="1050" dirty="0"/>
              </a:p>
            </p:txBody>
          </p:sp>
          <p:sp>
            <p:nvSpPr>
              <p:cNvPr id="111" name="矩形 110">
                <a:extLst>
                  <a:ext uri="{FF2B5EF4-FFF2-40B4-BE49-F238E27FC236}">
                    <a16:creationId xmlns:a16="http://schemas.microsoft.com/office/drawing/2014/main" id="{7326502D-3ECD-2F1C-09DE-E6EE0661362A}"/>
                  </a:ext>
                </a:extLst>
              </p:cNvPr>
              <p:cNvSpPr/>
              <p:nvPr/>
            </p:nvSpPr>
            <p:spPr>
              <a:xfrm>
                <a:off x="8418675" y="5430999"/>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foo</a:t>
                </a:r>
                <a:endParaRPr lang="zh-CN" altLang="en-US" sz="1100" dirty="0"/>
              </a:p>
            </p:txBody>
          </p:sp>
          <p:sp>
            <p:nvSpPr>
              <p:cNvPr id="112" name="矩形 111">
                <a:extLst>
                  <a:ext uri="{FF2B5EF4-FFF2-40B4-BE49-F238E27FC236}">
                    <a16:creationId xmlns:a16="http://schemas.microsoft.com/office/drawing/2014/main" id="{8BC31D71-01DA-9809-F429-1BBEB0F410DF}"/>
                  </a:ext>
                </a:extLst>
              </p:cNvPr>
              <p:cNvSpPr/>
              <p:nvPr/>
            </p:nvSpPr>
            <p:spPr>
              <a:xfrm>
                <a:off x="9047540" y="5430999"/>
                <a:ext cx="371475" cy="381000"/>
              </a:xfrm>
              <a:prstGeom prst="rect">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bar</a:t>
                </a:r>
                <a:endParaRPr lang="zh-CN" altLang="en-US" sz="1100" dirty="0"/>
              </a:p>
            </p:txBody>
          </p:sp>
          <p:sp>
            <p:nvSpPr>
              <p:cNvPr id="113" name="文本框 112">
                <a:extLst>
                  <a:ext uri="{FF2B5EF4-FFF2-40B4-BE49-F238E27FC236}">
                    <a16:creationId xmlns:a16="http://schemas.microsoft.com/office/drawing/2014/main" id="{6AA4A3E2-502D-3524-95CA-4534C4F3A729}"/>
                  </a:ext>
                </a:extLst>
              </p:cNvPr>
              <p:cNvSpPr txBox="1"/>
              <p:nvPr/>
            </p:nvSpPr>
            <p:spPr>
              <a:xfrm>
                <a:off x="7941515" y="5343386"/>
                <a:ext cx="492529" cy="253916"/>
              </a:xfrm>
              <a:prstGeom prst="rect">
                <a:avLst/>
              </a:prstGeom>
              <a:noFill/>
            </p:spPr>
            <p:txBody>
              <a:bodyPr wrap="square" rtlCol="0">
                <a:spAutoFit/>
              </a:bodyPr>
              <a:lstStyle/>
              <a:p>
                <a:r>
                  <a:rPr lang="en-US" altLang="zh-CN" sz="1050" dirty="0"/>
                  <a:t>a23bf</a:t>
                </a:r>
                <a:endParaRPr lang="zh-CN" altLang="en-US" sz="1050" dirty="0"/>
              </a:p>
            </p:txBody>
          </p:sp>
          <p:sp>
            <p:nvSpPr>
              <p:cNvPr id="114" name="文本框 113">
                <a:extLst>
                  <a:ext uri="{FF2B5EF4-FFF2-40B4-BE49-F238E27FC236}">
                    <a16:creationId xmlns:a16="http://schemas.microsoft.com/office/drawing/2014/main" id="{962B9451-18A7-B41A-3B47-DD9CAC32364B}"/>
                  </a:ext>
                </a:extLst>
              </p:cNvPr>
              <p:cNvSpPr txBox="1"/>
              <p:nvPr/>
            </p:nvSpPr>
            <p:spPr>
              <a:xfrm>
                <a:off x="9419015" y="5343386"/>
                <a:ext cx="558902" cy="253916"/>
              </a:xfrm>
              <a:prstGeom prst="rect">
                <a:avLst/>
              </a:prstGeom>
              <a:noFill/>
            </p:spPr>
            <p:txBody>
              <a:bodyPr wrap="square" rtlCol="0">
                <a:spAutoFit/>
              </a:bodyPr>
              <a:lstStyle/>
              <a:p>
                <a:r>
                  <a:rPr lang="en-US" altLang="zh-CN" sz="1050" dirty="0"/>
                  <a:t>9d3a2</a:t>
                </a:r>
                <a:endParaRPr lang="zh-CN" altLang="en-US" sz="1050" dirty="0"/>
              </a:p>
            </p:txBody>
          </p:sp>
          <p:sp>
            <p:nvSpPr>
              <p:cNvPr id="115" name="等腰三角形 114">
                <a:extLst>
                  <a:ext uri="{FF2B5EF4-FFF2-40B4-BE49-F238E27FC236}">
                    <a16:creationId xmlns:a16="http://schemas.microsoft.com/office/drawing/2014/main" id="{DAC23029-6A04-3D48-347B-926674EB3D85}"/>
                  </a:ext>
                </a:extLst>
              </p:cNvPr>
              <p:cNvSpPr/>
              <p:nvPr/>
            </p:nvSpPr>
            <p:spPr>
              <a:xfrm>
                <a:off x="8283028" y="4690138"/>
                <a:ext cx="558902" cy="376981"/>
              </a:xfrm>
              <a:prstGeom prst="triangl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FCDC8648-AE8F-2446-1174-879CAB302E7A}"/>
                  </a:ext>
                </a:extLst>
              </p:cNvPr>
              <p:cNvSpPr/>
              <p:nvPr/>
            </p:nvSpPr>
            <p:spPr>
              <a:xfrm>
                <a:off x="8376741" y="4176602"/>
                <a:ext cx="371475" cy="376981"/>
              </a:xfrm>
              <a:prstGeom prst="ellipse">
                <a:avLst/>
              </a:prstGeom>
              <a:solidFill>
                <a:schemeClr val="tx2">
                  <a:lumMod val="40000"/>
                  <a:lumOff val="60000"/>
                </a:schemeClr>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箭头连接符 117">
                <a:extLst>
                  <a:ext uri="{FF2B5EF4-FFF2-40B4-BE49-F238E27FC236}">
                    <a16:creationId xmlns:a16="http://schemas.microsoft.com/office/drawing/2014/main" id="{D55269C3-3675-47BD-33BB-3ED3695038D8}"/>
                  </a:ext>
                </a:extLst>
              </p:cNvPr>
              <p:cNvCxnSpPr>
                <a:cxnSpLocks/>
                <a:stCxn id="109" idx="2"/>
                <a:endCxn id="124" idx="0"/>
              </p:cNvCxnSpPr>
              <p:nvPr/>
            </p:nvCxnSpPr>
            <p:spPr>
              <a:xfrm>
                <a:off x="8755729" y="3207600"/>
                <a:ext cx="1454165" cy="2223399"/>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5E647E22-7DB5-478B-EA5B-ED5161360301}"/>
                  </a:ext>
                </a:extLst>
              </p:cNvPr>
              <p:cNvCxnSpPr>
                <a:cxnSpLocks/>
                <a:stCxn id="110" idx="2"/>
                <a:endCxn id="112" idx="0"/>
              </p:cNvCxnSpPr>
              <p:nvPr/>
            </p:nvCxnSpPr>
            <p:spPr>
              <a:xfrm flipH="1">
                <a:off x="9233278" y="3212305"/>
                <a:ext cx="30956" cy="221869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FA56D997-6B5E-F63D-E72B-EA3D62D828DB}"/>
                  </a:ext>
                </a:extLst>
              </p:cNvPr>
              <p:cNvCxnSpPr>
                <a:cxnSpLocks/>
                <a:endCxn id="111" idx="0"/>
              </p:cNvCxnSpPr>
              <p:nvPr/>
            </p:nvCxnSpPr>
            <p:spPr>
              <a:xfrm>
                <a:off x="8418396" y="5078486"/>
                <a:ext cx="186017" cy="352513"/>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FBE8D65D-2B8C-6545-3F9C-F86BE9487B2B}"/>
                  </a:ext>
                </a:extLst>
              </p:cNvPr>
              <p:cNvCxnSpPr>
                <a:cxnSpLocks/>
                <a:endCxn id="112" idx="0"/>
              </p:cNvCxnSpPr>
              <p:nvPr/>
            </p:nvCxnSpPr>
            <p:spPr>
              <a:xfrm>
                <a:off x="8684994" y="5081588"/>
                <a:ext cx="548284" cy="349411"/>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0C742922-B34B-5588-A3EC-CBF73F6A7589}"/>
                  </a:ext>
                </a:extLst>
              </p:cNvPr>
              <p:cNvCxnSpPr>
                <a:cxnSpLocks/>
                <a:stCxn id="116" idx="4"/>
                <a:endCxn id="115" idx="0"/>
              </p:cNvCxnSpPr>
              <p:nvPr/>
            </p:nvCxnSpPr>
            <p:spPr>
              <a:xfrm>
                <a:off x="8562479" y="4553583"/>
                <a:ext cx="0" cy="1365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E57C2BF-C823-E5C4-6640-6DD18C7C4A8E}"/>
                  </a:ext>
                </a:extLst>
              </p:cNvPr>
              <p:cNvCxnSpPr>
                <a:cxnSpLocks/>
                <a:stCxn id="128" idx="2"/>
                <a:endCxn id="116" idx="6"/>
              </p:cNvCxnSpPr>
              <p:nvPr/>
            </p:nvCxnSpPr>
            <p:spPr>
              <a:xfrm flipH="1">
                <a:off x="8748216" y="4293441"/>
                <a:ext cx="1289402" cy="71652"/>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ED1E251-27CE-CD6F-1EF6-92840829940A}"/>
                  </a:ext>
                </a:extLst>
              </p:cNvPr>
              <p:cNvSpPr/>
              <p:nvPr/>
            </p:nvSpPr>
            <p:spPr>
              <a:xfrm>
                <a:off x="9977917" y="5430999"/>
                <a:ext cx="463953" cy="381000"/>
              </a:xfrm>
              <a:prstGeom prst="rect">
                <a:avLst/>
              </a:prstGeom>
              <a:solidFill>
                <a:schemeClr val="tx2">
                  <a:lumMod val="40000"/>
                  <a:lumOff val="60000"/>
                </a:schemeClr>
              </a:solidFill>
              <a:ln w="38100" cmpd="thickThi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quux</a:t>
                </a:r>
                <a:endParaRPr lang="zh-CN" altLang="en-US" sz="1100" dirty="0"/>
              </a:p>
            </p:txBody>
          </p:sp>
          <p:sp>
            <p:nvSpPr>
              <p:cNvPr id="125" name="文本框 124">
                <a:extLst>
                  <a:ext uri="{FF2B5EF4-FFF2-40B4-BE49-F238E27FC236}">
                    <a16:creationId xmlns:a16="http://schemas.microsoft.com/office/drawing/2014/main" id="{CC5A264D-82D7-F6FA-AECC-ED024E8FFDDE}"/>
                  </a:ext>
                </a:extLst>
              </p:cNvPr>
              <p:cNvSpPr txBox="1"/>
              <p:nvPr/>
            </p:nvSpPr>
            <p:spPr>
              <a:xfrm>
                <a:off x="10132698" y="5127784"/>
                <a:ext cx="674954" cy="253916"/>
              </a:xfrm>
              <a:prstGeom prst="rect">
                <a:avLst/>
              </a:prstGeom>
              <a:noFill/>
            </p:spPr>
            <p:txBody>
              <a:bodyPr wrap="square" rtlCol="0">
                <a:spAutoFit/>
              </a:bodyPr>
              <a:lstStyle/>
              <a:p>
                <a:r>
                  <a:rPr lang="en-US" altLang="zh-CN" sz="1050" dirty="0"/>
                  <a:t>bd71363</a:t>
                </a:r>
                <a:endParaRPr lang="zh-CN" altLang="en-US" sz="1050" dirty="0"/>
              </a:p>
            </p:txBody>
          </p:sp>
          <p:sp>
            <p:nvSpPr>
              <p:cNvPr id="126" name="矩形 125">
                <a:extLst>
                  <a:ext uri="{FF2B5EF4-FFF2-40B4-BE49-F238E27FC236}">
                    <a16:creationId xmlns:a16="http://schemas.microsoft.com/office/drawing/2014/main" id="{4777F3F6-5B64-0C21-47A4-924C50425B25}"/>
                  </a:ext>
                </a:extLst>
              </p:cNvPr>
              <p:cNvSpPr/>
              <p:nvPr/>
            </p:nvSpPr>
            <p:spPr>
              <a:xfrm>
                <a:off x="8382567" y="1964901"/>
                <a:ext cx="463953" cy="381000"/>
              </a:xfrm>
              <a:prstGeom prst="rect">
                <a:avLst/>
              </a:prstGeom>
              <a:solidFill>
                <a:schemeClr val="tx2">
                  <a:lumMod val="40000"/>
                  <a:lumOff val="60000"/>
                </a:schemeClr>
              </a:solidFill>
              <a:ln w="38100" cmpd="thickThi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quux</a:t>
                </a:r>
                <a:endParaRPr lang="zh-CN" altLang="en-US" sz="1100" dirty="0"/>
              </a:p>
            </p:txBody>
          </p:sp>
          <p:sp>
            <p:nvSpPr>
              <p:cNvPr id="127" name="等腰三角形 126">
                <a:extLst>
                  <a:ext uri="{FF2B5EF4-FFF2-40B4-BE49-F238E27FC236}">
                    <a16:creationId xmlns:a16="http://schemas.microsoft.com/office/drawing/2014/main" id="{F402E670-C02F-5198-9E9D-005BDC2E6305}"/>
                  </a:ext>
                </a:extLst>
              </p:cNvPr>
              <p:cNvSpPr/>
              <p:nvPr/>
            </p:nvSpPr>
            <p:spPr>
              <a:xfrm>
                <a:off x="9943905" y="4618486"/>
                <a:ext cx="558902" cy="376981"/>
              </a:xfrm>
              <a:prstGeom prst="triangle">
                <a:avLst/>
              </a:prstGeom>
              <a:solidFill>
                <a:schemeClr val="tx2">
                  <a:lumMod val="40000"/>
                  <a:lumOff val="60000"/>
                </a:schemeClr>
              </a:solidFill>
              <a:ln w="38100" cmpd="dbl">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78B0FC10-52EA-DB64-9B03-BEA32CFA24AA}"/>
                  </a:ext>
                </a:extLst>
              </p:cNvPr>
              <p:cNvSpPr/>
              <p:nvPr/>
            </p:nvSpPr>
            <p:spPr>
              <a:xfrm>
                <a:off x="10037618" y="4104950"/>
                <a:ext cx="371475" cy="376981"/>
              </a:xfrm>
              <a:prstGeom prst="ellipse">
                <a:avLst/>
              </a:prstGeom>
              <a:solidFill>
                <a:schemeClr val="tx2">
                  <a:lumMod val="40000"/>
                  <a:lumOff val="60000"/>
                </a:schemeClr>
              </a:solidFill>
              <a:ln w="38100" cmpd="dbl">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圆角 128">
                <a:extLst>
                  <a:ext uri="{FF2B5EF4-FFF2-40B4-BE49-F238E27FC236}">
                    <a16:creationId xmlns:a16="http://schemas.microsoft.com/office/drawing/2014/main" id="{12E4053A-4C4E-0C5F-6CDE-4B92C410599E}"/>
                  </a:ext>
                </a:extLst>
              </p:cNvPr>
              <p:cNvSpPr/>
              <p:nvPr/>
            </p:nvSpPr>
            <p:spPr>
              <a:xfrm>
                <a:off x="9906280" y="3679717"/>
                <a:ext cx="634149" cy="237689"/>
              </a:xfrm>
              <a:prstGeom prst="roundRect">
                <a:avLst/>
              </a:prstGeom>
              <a:solidFill>
                <a:srgbClr val="8D0005"/>
              </a:solidFill>
              <a:ln>
                <a:solidFill>
                  <a:srgbClr val="8D000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master</a:t>
                </a:r>
                <a:endParaRPr lang="zh-CN" altLang="en-US" sz="1050" dirty="0"/>
              </a:p>
            </p:txBody>
          </p:sp>
          <p:cxnSp>
            <p:nvCxnSpPr>
              <p:cNvPr id="130" name="直接箭头连接符 129">
                <a:extLst>
                  <a:ext uri="{FF2B5EF4-FFF2-40B4-BE49-F238E27FC236}">
                    <a16:creationId xmlns:a16="http://schemas.microsoft.com/office/drawing/2014/main" id="{DA7FD29E-589C-49C7-F8F2-B38059F0FE26}"/>
                  </a:ext>
                </a:extLst>
              </p:cNvPr>
              <p:cNvCxnSpPr>
                <a:cxnSpLocks/>
                <a:stCxn id="128" idx="4"/>
                <a:endCxn id="127" idx="0"/>
              </p:cNvCxnSpPr>
              <p:nvPr/>
            </p:nvCxnSpPr>
            <p:spPr>
              <a:xfrm>
                <a:off x="10223356" y="4481931"/>
                <a:ext cx="0" cy="13655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311FBD18-B404-1054-6DC7-A70765F8A524}"/>
                  </a:ext>
                </a:extLst>
              </p:cNvPr>
              <p:cNvCxnSpPr>
                <a:cxnSpLocks/>
                <a:stCxn id="129" idx="2"/>
                <a:endCxn id="128" idx="0"/>
              </p:cNvCxnSpPr>
              <p:nvPr/>
            </p:nvCxnSpPr>
            <p:spPr>
              <a:xfrm>
                <a:off x="10223355" y="3917406"/>
                <a:ext cx="1" cy="18754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68F9070-2A69-5057-618F-2A508195A737}"/>
                  </a:ext>
                </a:extLst>
              </p:cNvPr>
              <p:cNvCxnSpPr>
                <a:cxnSpLocks/>
                <a:stCxn id="127" idx="3"/>
                <a:endCxn id="124" idx="0"/>
              </p:cNvCxnSpPr>
              <p:nvPr/>
            </p:nvCxnSpPr>
            <p:spPr>
              <a:xfrm flipH="1">
                <a:off x="10209894" y="4995467"/>
                <a:ext cx="13462" cy="4355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D8CCBA0-3D2D-E405-4D31-D4217C553EE0}"/>
                  </a:ext>
                </a:extLst>
              </p:cNvPr>
              <p:cNvCxnSpPr>
                <a:cxnSpLocks/>
                <a:stCxn id="127" idx="3"/>
                <a:endCxn id="112" idx="0"/>
              </p:cNvCxnSpPr>
              <p:nvPr/>
            </p:nvCxnSpPr>
            <p:spPr>
              <a:xfrm flipH="1">
                <a:off x="9233278" y="4995467"/>
                <a:ext cx="990078" cy="4355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45" name="箭头: 右 144">
              <a:extLst>
                <a:ext uri="{FF2B5EF4-FFF2-40B4-BE49-F238E27FC236}">
                  <a16:creationId xmlns:a16="http://schemas.microsoft.com/office/drawing/2014/main" id="{6FE0E2A8-4E9F-D2B0-2BD6-AD387C6A3432}"/>
                </a:ext>
              </a:extLst>
            </p:cNvPr>
            <p:cNvSpPr/>
            <p:nvPr/>
          </p:nvSpPr>
          <p:spPr>
            <a:xfrm>
              <a:off x="3449585" y="3449815"/>
              <a:ext cx="853375" cy="307777"/>
            </a:xfrm>
            <a:prstGeom prst="rightArrow">
              <a:avLst/>
            </a:prstGeom>
            <a:solidFill>
              <a:schemeClr val="bg1">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箭头: 右 145">
              <a:extLst>
                <a:ext uri="{FF2B5EF4-FFF2-40B4-BE49-F238E27FC236}">
                  <a16:creationId xmlns:a16="http://schemas.microsoft.com/office/drawing/2014/main" id="{0BE04C35-C689-5F05-1D5E-D91500DE186D}"/>
                </a:ext>
              </a:extLst>
            </p:cNvPr>
            <p:cNvSpPr/>
            <p:nvPr/>
          </p:nvSpPr>
          <p:spPr>
            <a:xfrm>
              <a:off x="7572328" y="3449815"/>
              <a:ext cx="853375" cy="307777"/>
            </a:xfrm>
            <a:prstGeom prst="rightArrow">
              <a:avLst/>
            </a:prstGeom>
            <a:solidFill>
              <a:schemeClr val="bg1">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47" name="文本框 146">
              <a:extLst>
                <a:ext uri="{FF2B5EF4-FFF2-40B4-BE49-F238E27FC236}">
                  <a16:creationId xmlns:a16="http://schemas.microsoft.com/office/drawing/2014/main" id="{323ACE3A-B57A-A6D5-8D86-4749E956A390}"/>
                </a:ext>
              </a:extLst>
            </p:cNvPr>
            <p:cNvSpPr txBox="1"/>
            <p:nvPr/>
          </p:nvSpPr>
          <p:spPr>
            <a:xfrm>
              <a:off x="7556160" y="2796727"/>
              <a:ext cx="1001770" cy="646331"/>
            </a:xfrm>
            <a:prstGeom prst="rect">
              <a:avLst/>
            </a:prstGeom>
            <a:noFill/>
          </p:spPr>
          <p:txBody>
            <a:bodyPr wrap="square" rtlCol="0">
              <a:spAutoFit/>
            </a:bodyPr>
            <a:lstStyle/>
            <a:p>
              <a:r>
                <a:rPr lang="en-US" altLang="zh-CN" b="1" dirty="0">
                  <a:solidFill>
                    <a:srgbClr val="8D0005"/>
                  </a:solidFill>
                </a:rPr>
                <a:t>after git commit</a:t>
              </a:r>
              <a:endParaRPr lang="zh-CN" altLang="en-US" b="1" dirty="0">
                <a:solidFill>
                  <a:srgbClr val="8D0005"/>
                </a:solidFill>
              </a:endParaRPr>
            </a:p>
          </p:txBody>
        </p:sp>
        <p:sp>
          <p:nvSpPr>
            <p:cNvPr id="148" name="文本框 147">
              <a:extLst>
                <a:ext uri="{FF2B5EF4-FFF2-40B4-BE49-F238E27FC236}">
                  <a16:creationId xmlns:a16="http://schemas.microsoft.com/office/drawing/2014/main" id="{D0D67586-0440-1AB3-FCDB-7C5049001A77}"/>
                </a:ext>
              </a:extLst>
            </p:cNvPr>
            <p:cNvSpPr txBox="1"/>
            <p:nvPr/>
          </p:nvSpPr>
          <p:spPr>
            <a:xfrm>
              <a:off x="3413656" y="2600612"/>
              <a:ext cx="1265617" cy="923330"/>
            </a:xfrm>
            <a:prstGeom prst="rect">
              <a:avLst/>
            </a:prstGeom>
            <a:noFill/>
          </p:spPr>
          <p:txBody>
            <a:bodyPr wrap="square" rtlCol="0">
              <a:spAutoFit/>
            </a:bodyPr>
            <a:lstStyle/>
            <a:p>
              <a:r>
                <a:rPr lang="en-US" altLang="zh-CN" b="1" dirty="0">
                  <a:solidFill>
                    <a:srgbClr val="8D0005"/>
                  </a:solidFill>
                </a:rPr>
                <a:t>after editing file1</a:t>
              </a:r>
              <a:endParaRPr lang="zh-CN" altLang="en-US" b="1" dirty="0">
                <a:solidFill>
                  <a:srgbClr val="8D0005"/>
                </a:solidFill>
              </a:endParaRPr>
            </a:p>
          </p:txBody>
        </p:sp>
      </p:grpSp>
      <p:sp>
        <p:nvSpPr>
          <p:cNvPr id="17" name="文本框 16">
            <a:extLst>
              <a:ext uri="{FF2B5EF4-FFF2-40B4-BE49-F238E27FC236}">
                <a16:creationId xmlns:a16="http://schemas.microsoft.com/office/drawing/2014/main" id="{D2400686-0328-4EFE-F5E1-B4BE0BE5A28C}"/>
              </a:ext>
            </a:extLst>
          </p:cNvPr>
          <p:cNvSpPr txBox="1"/>
          <p:nvPr/>
        </p:nvSpPr>
        <p:spPr>
          <a:xfrm>
            <a:off x="281833" y="1020308"/>
            <a:ext cx="10138410" cy="923330"/>
          </a:xfrm>
          <a:prstGeom prst="rect">
            <a:avLst/>
          </a:prstGeom>
          <a:noFill/>
        </p:spPr>
        <p:txBody>
          <a:bodyPr wrap="square">
            <a:spAutoFit/>
          </a:bodyPr>
          <a:lstStyle/>
          <a:p>
            <a:r>
              <a:rPr lang="en-US" altLang="zh-CN" dirty="0"/>
              <a:t>“git commit” is used to save changes made to the repository.</a:t>
            </a:r>
          </a:p>
          <a:p>
            <a:r>
              <a:rPr lang="en-US" altLang="zh-CN" dirty="0"/>
              <a:t>It creates a new commit object and records the changes made to the repository</a:t>
            </a:r>
          </a:p>
          <a:p>
            <a:r>
              <a:rPr lang="en-US" altLang="zh-CN" dirty="0"/>
              <a:t>A commit is a snapshot of the repository at a specific point in time</a:t>
            </a:r>
          </a:p>
        </p:txBody>
      </p:sp>
    </p:spTree>
    <p:extLst>
      <p:ext uri="{BB962C8B-B14F-4D97-AF65-F5344CB8AC3E}">
        <p14:creationId xmlns:p14="http://schemas.microsoft.com/office/powerpoint/2010/main" val="2969270320"/>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23674</TotalTime>
  <Words>3935</Words>
  <Application>Microsoft Office PowerPoint</Application>
  <PresentationFormat>宽屏</PresentationFormat>
  <Paragraphs>889</Paragraphs>
  <Slides>58</Slides>
  <Notes>35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58</vt:i4>
      </vt:variant>
    </vt:vector>
  </HeadingPairs>
  <TitlesOfParts>
    <vt:vector size="66" baseType="lpstr">
      <vt:lpstr>Söhne</vt:lpstr>
      <vt:lpstr>等线</vt:lpstr>
      <vt:lpstr>黑体</vt:lpstr>
      <vt:lpstr>宋体</vt:lpstr>
      <vt:lpstr>Arial</vt:lpstr>
      <vt:lpstr>Cambria Math</vt:lpstr>
      <vt:lpstr>Times New Roman</vt:lpstr>
      <vt:lpstr>Office 主题​​</vt:lpstr>
      <vt:lpstr>Git introduction</vt:lpstr>
      <vt:lpstr>Outline</vt:lpstr>
      <vt:lpstr>Preliminary-Version Control Systems</vt:lpstr>
      <vt:lpstr>Git and GitHub</vt:lpstr>
      <vt:lpstr>Characteristics of Git </vt:lpstr>
      <vt:lpstr>The History of Git</vt:lpstr>
      <vt:lpstr>Outline</vt:lpstr>
      <vt:lpstr>Repositories</vt:lpstr>
      <vt:lpstr>Commits</vt:lpstr>
      <vt:lpstr>Branch</vt:lpstr>
      <vt:lpstr>Install Git</vt:lpstr>
      <vt:lpstr>Executing Commands in Git</vt:lpstr>
      <vt:lpstr>Git Configuration</vt:lpstr>
      <vt:lpstr>Git Configuration Files Scope</vt:lpstr>
      <vt:lpstr>Outline</vt:lpstr>
      <vt:lpstr>Create a Git Repository</vt:lpstr>
      <vt:lpstr>Recording Changes to the Repository</vt:lpstr>
      <vt:lpstr>Recording Changes to the Repository</vt:lpstr>
      <vt:lpstr>Recording Changes to the Repository</vt:lpstr>
      <vt:lpstr>Process Visualization</vt:lpstr>
      <vt:lpstr>One simple example</vt:lpstr>
      <vt:lpstr>Undoing Things</vt:lpstr>
      <vt:lpstr>Undoing Things</vt:lpstr>
      <vt:lpstr>Undoing Things</vt:lpstr>
      <vt:lpstr>One simple example</vt:lpstr>
      <vt:lpstr>Outline</vt:lpstr>
      <vt:lpstr>Branch</vt:lpstr>
      <vt:lpstr>Creating a Branch</vt:lpstr>
      <vt:lpstr>Checking Out a Branch</vt:lpstr>
      <vt:lpstr>One simple example</vt:lpstr>
      <vt:lpstr>Adding Content to a Branch</vt:lpstr>
      <vt:lpstr>Other Useful Command</vt:lpstr>
      <vt:lpstr>Merge Branch</vt:lpstr>
      <vt:lpstr>Merge Branch</vt:lpstr>
      <vt:lpstr>Rebasing – Merging with History</vt:lpstr>
      <vt:lpstr>Outline</vt:lpstr>
      <vt:lpstr>Commands with Remotes</vt:lpstr>
      <vt:lpstr>Develop projects with GitHub</vt:lpstr>
      <vt:lpstr>Develop projects with GitHub</vt:lpstr>
      <vt:lpstr>Establish your new project</vt:lpstr>
      <vt:lpstr>Establish your new project</vt:lpstr>
      <vt:lpstr>Establish your new project</vt:lpstr>
      <vt:lpstr>Git Clone</vt:lpstr>
      <vt:lpstr>Git Clone</vt:lpstr>
      <vt:lpstr>Git Clone</vt:lpstr>
      <vt:lpstr>Git Push</vt:lpstr>
      <vt:lpstr>Git Push</vt:lpstr>
      <vt:lpstr>Git Push</vt:lpstr>
      <vt:lpstr>Fork and Request Pull</vt:lpstr>
      <vt:lpstr>Git Fetch</vt:lpstr>
      <vt:lpstr>Git Pull</vt:lpstr>
      <vt:lpstr>Configure SSH Key</vt:lpstr>
      <vt:lpstr>Configure SSH Key</vt:lpstr>
      <vt:lpstr>Configure SSH Key</vt:lpstr>
      <vt:lpstr>Configure SSH Key</vt:lpstr>
      <vt:lpstr>Configure SSH Key</vt:lpstr>
      <vt:lpstr>References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Cai zhongyi</cp:lastModifiedBy>
  <cp:revision>422</cp:revision>
  <dcterms:created xsi:type="dcterms:W3CDTF">2019-02-23T16:09:00Z</dcterms:created>
  <dcterms:modified xsi:type="dcterms:W3CDTF">2023-03-15T11:43:14Z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